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256" r:id="rId5"/>
    <p:sldId id="257" r:id="rId6"/>
    <p:sldId id="276" r:id="rId7"/>
    <p:sldId id="277" r:id="rId8"/>
    <p:sldId id="278" r:id="rId9"/>
    <p:sldId id="279" r:id="rId10"/>
    <p:sldId id="264" r:id="rId11"/>
    <p:sldId id="282" r:id="rId12"/>
    <p:sldId id="281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FB9BCC-CCC2-4075-9FB4-0786910C991B}" v="464" dt="2022-12-06T23:11:21.5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38" autoAdjust="0"/>
  </p:normalViewPr>
  <p:slideViewPr>
    <p:cSldViewPr snapToGrid="0">
      <p:cViewPr varScale="1">
        <p:scale>
          <a:sx n="106" d="100"/>
          <a:sy n="106" d="100"/>
        </p:scale>
        <p:origin x="7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ira Bindels" userId="18c62e17-714b-4b20-bac8-02ddfc3fa0bf" providerId="ADAL" clId="{5CFB9BCC-CCC2-4075-9FB4-0786910C991B}"/>
    <pc:docChg chg="undo custSel addSld delSld modSld sldOrd">
      <pc:chgData name="Ashira Bindels" userId="18c62e17-714b-4b20-bac8-02ddfc3fa0bf" providerId="ADAL" clId="{5CFB9BCC-CCC2-4075-9FB4-0786910C991B}" dt="2022-12-06T23:12:34.647" v="2954" actId="478"/>
      <pc:docMkLst>
        <pc:docMk/>
      </pc:docMkLst>
      <pc:sldChg chg="delSp modSp mod delAnim">
        <pc:chgData name="Ashira Bindels" userId="18c62e17-714b-4b20-bac8-02ddfc3fa0bf" providerId="ADAL" clId="{5CFB9BCC-CCC2-4075-9FB4-0786910C991B}" dt="2022-12-06T22:21:10.148" v="2672" actId="1076"/>
        <pc:sldMkLst>
          <pc:docMk/>
          <pc:sldMk cId="2259308896" sldId="256"/>
        </pc:sldMkLst>
        <pc:picChg chg="del">
          <ac:chgData name="Ashira Bindels" userId="18c62e17-714b-4b20-bac8-02ddfc3fa0bf" providerId="ADAL" clId="{5CFB9BCC-CCC2-4075-9FB4-0786910C991B}" dt="2022-12-06T22:14:29.967" v="2670" actId="478"/>
          <ac:picMkLst>
            <pc:docMk/>
            <pc:sldMk cId="2259308896" sldId="256"/>
            <ac:picMk id="5" creationId="{7B8582BC-C8FF-EB6F-FAA8-10E8C25DEF32}"/>
          </ac:picMkLst>
        </pc:picChg>
        <pc:picChg chg="del">
          <ac:chgData name="Ashira Bindels" userId="18c62e17-714b-4b20-bac8-02ddfc3fa0bf" providerId="ADAL" clId="{5CFB9BCC-CCC2-4075-9FB4-0786910C991B}" dt="2022-12-06T22:20:43.515" v="2671" actId="478"/>
          <ac:picMkLst>
            <pc:docMk/>
            <pc:sldMk cId="2259308896" sldId="256"/>
            <ac:picMk id="6" creationId="{394C54A6-8777-0FB6-9FFD-7B1D7C9DFB33}"/>
          </ac:picMkLst>
        </pc:picChg>
        <pc:picChg chg="mod">
          <ac:chgData name="Ashira Bindels" userId="18c62e17-714b-4b20-bac8-02ddfc3fa0bf" providerId="ADAL" clId="{5CFB9BCC-CCC2-4075-9FB4-0786910C991B}" dt="2022-12-06T22:21:10.148" v="2672" actId="1076"/>
          <ac:picMkLst>
            <pc:docMk/>
            <pc:sldMk cId="2259308896" sldId="256"/>
            <ac:picMk id="7" creationId="{D3A8BF32-201F-0220-4792-A451888B2C17}"/>
          </ac:picMkLst>
        </pc:picChg>
      </pc:sldChg>
      <pc:sldChg chg="addSp delSp modSp mod">
        <pc:chgData name="Ashira Bindels" userId="18c62e17-714b-4b20-bac8-02ddfc3fa0bf" providerId="ADAL" clId="{5CFB9BCC-CCC2-4075-9FB4-0786910C991B}" dt="2022-12-06T22:26:40.894" v="2674" actId="1076"/>
        <pc:sldMkLst>
          <pc:docMk/>
          <pc:sldMk cId="1325608595" sldId="257"/>
        </pc:sldMkLst>
        <pc:spChg chg="mod">
          <ac:chgData name="Ashira Bindels" userId="18c62e17-714b-4b20-bac8-02ddfc3fa0bf" providerId="ADAL" clId="{5CFB9BCC-CCC2-4075-9FB4-0786910C991B}" dt="2022-12-05T02:57:10.356" v="1045" actId="20577"/>
          <ac:spMkLst>
            <pc:docMk/>
            <pc:sldMk cId="1325608595" sldId="257"/>
            <ac:spMk id="2" creationId="{912DF434-28DB-4621-A497-D62C41CE0419}"/>
          </ac:spMkLst>
        </pc:spChg>
        <pc:spChg chg="mod">
          <ac:chgData name="Ashira Bindels" userId="18c62e17-714b-4b20-bac8-02ddfc3fa0bf" providerId="ADAL" clId="{5CFB9BCC-CCC2-4075-9FB4-0786910C991B}" dt="2022-12-05T02:50:28.365" v="522" actId="20577"/>
          <ac:spMkLst>
            <pc:docMk/>
            <pc:sldMk cId="1325608595" sldId="257"/>
            <ac:spMk id="3" creationId="{22788C46-D0BC-4307-AE55-7601A139E7CB}"/>
          </ac:spMkLst>
        </pc:spChg>
        <pc:spChg chg="del">
          <ac:chgData name="Ashira Bindels" userId="18c62e17-714b-4b20-bac8-02ddfc3fa0bf" providerId="ADAL" clId="{5CFB9BCC-CCC2-4075-9FB4-0786910C991B}" dt="2022-12-05T02:43:22.760" v="46" actId="478"/>
          <ac:spMkLst>
            <pc:docMk/>
            <pc:sldMk cId="1325608595" sldId="257"/>
            <ac:spMk id="4" creationId="{5739303D-13C0-6A41-947A-F998CC47B32E}"/>
          </ac:spMkLst>
        </pc:spChg>
        <pc:spChg chg="mod">
          <ac:chgData name="Ashira Bindels" userId="18c62e17-714b-4b20-bac8-02ddfc3fa0bf" providerId="ADAL" clId="{5CFB9BCC-CCC2-4075-9FB4-0786910C991B}" dt="2022-12-05T02:43:19.860" v="45" actId="20577"/>
          <ac:spMkLst>
            <pc:docMk/>
            <pc:sldMk cId="1325608595" sldId="257"/>
            <ac:spMk id="5" creationId="{6209FEB4-4C5C-EB43-9696-7B42453DB79B}"/>
          </ac:spMkLst>
        </pc:spChg>
        <pc:spChg chg="add mod">
          <ac:chgData name="Ashira Bindels" userId="18c62e17-714b-4b20-bac8-02ddfc3fa0bf" providerId="ADAL" clId="{5CFB9BCC-CCC2-4075-9FB4-0786910C991B}" dt="2022-12-06T01:24:06.049" v="2666" actId="255"/>
          <ac:spMkLst>
            <pc:docMk/>
            <pc:sldMk cId="1325608595" sldId="257"/>
            <ac:spMk id="7" creationId="{2C091E88-7AED-4A42-A14F-ADAA7CF31962}"/>
          </ac:spMkLst>
        </pc:spChg>
        <pc:picChg chg="mod">
          <ac:chgData name="Ashira Bindels" userId="18c62e17-714b-4b20-bac8-02ddfc3fa0bf" providerId="ADAL" clId="{5CFB9BCC-CCC2-4075-9FB4-0786910C991B}" dt="2022-12-06T22:26:40.894" v="2674" actId="1076"/>
          <ac:picMkLst>
            <pc:docMk/>
            <pc:sldMk cId="1325608595" sldId="257"/>
            <ac:picMk id="8" creationId="{EF3D4120-2D17-C70C-C1FC-EFAD53495059}"/>
          </ac:picMkLst>
        </pc:picChg>
        <pc:picChg chg="add mod">
          <ac:chgData name="Ashira Bindels" userId="18c62e17-714b-4b20-bac8-02ddfc3fa0bf" providerId="ADAL" clId="{5CFB9BCC-CCC2-4075-9FB4-0786910C991B}" dt="2022-12-06T01:24:13.571" v="2669" actId="167"/>
          <ac:picMkLst>
            <pc:docMk/>
            <pc:sldMk cId="1325608595" sldId="257"/>
            <ac:picMk id="2050" creationId="{10A810F2-4B38-BAD0-B479-93CDF0CE257A}"/>
          </ac:picMkLst>
        </pc:picChg>
      </pc:sldChg>
      <pc:sldChg chg="del">
        <pc:chgData name="Ashira Bindels" userId="18c62e17-714b-4b20-bac8-02ddfc3fa0bf" providerId="ADAL" clId="{5CFB9BCC-CCC2-4075-9FB4-0786910C991B}" dt="2022-12-05T02:57:27.734" v="1046" actId="47"/>
        <pc:sldMkLst>
          <pc:docMk/>
          <pc:sldMk cId="1639799154" sldId="258"/>
        </pc:sldMkLst>
      </pc:sldChg>
      <pc:sldChg chg="del">
        <pc:chgData name="Ashira Bindels" userId="18c62e17-714b-4b20-bac8-02ddfc3fa0bf" providerId="ADAL" clId="{5CFB9BCC-CCC2-4075-9FB4-0786910C991B}" dt="2022-12-05T02:57:28.940" v="1047" actId="47"/>
        <pc:sldMkLst>
          <pc:docMk/>
          <pc:sldMk cId="3446797337" sldId="259"/>
        </pc:sldMkLst>
      </pc:sldChg>
      <pc:sldChg chg="del">
        <pc:chgData name="Ashira Bindels" userId="18c62e17-714b-4b20-bac8-02ddfc3fa0bf" providerId="ADAL" clId="{5CFB9BCC-CCC2-4075-9FB4-0786910C991B}" dt="2022-12-05T02:57:30.982" v="1049" actId="47"/>
        <pc:sldMkLst>
          <pc:docMk/>
          <pc:sldMk cId="4212917468" sldId="260"/>
        </pc:sldMkLst>
      </pc:sldChg>
      <pc:sldChg chg="del">
        <pc:chgData name="Ashira Bindels" userId="18c62e17-714b-4b20-bac8-02ddfc3fa0bf" providerId="ADAL" clId="{5CFB9BCC-CCC2-4075-9FB4-0786910C991B}" dt="2022-12-05T02:57:29.911" v="1048" actId="47"/>
        <pc:sldMkLst>
          <pc:docMk/>
          <pc:sldMk cId="1527386939" sldId="261"/>
        </pc:sldMkLst>
      </pc:sldChg>
      <pc:sldChg chg="addSp delSp modSp mod ord delAnim">
        <pc:chgData name="Ashira Bindels" userId="18c62e17-714b-4b20-bac8-02ddfc3fa0bf" providerId="ADAL" clId="{5CFB9BCC-CCC2-4075-9FB4-0786910C991B}" dt="2022-12-06T23:12:34.647" v="2954" actId="478"/>
        <pc:sldMkLst>
          <pc:docMk/>
          <pc:sldMk cId="700209266" sldId="264"/>
        </pc:sldMkLst>
        <pc:spChg chg="mod">
          <ac:chgData name="Ashira Bindels" userId="18c62e17-714b-4b20-bac8-02ddfc3fa0bf" providerId="ADAL" clId="{5CFB9BCC-CCC2-4075-9FB4-0786910C991B}" dt="2022-12-06T00:58:55.688" v="2113" actId="20577"/>
          <ac:spMkLst>
            <pc:docMk/>
            <pc:sldMk cId="700209266" sldId="264"/>
            <ac:spMk id="2" creationId="{DD0B6389-2374-4677-B8BB-59410CCC32FD}"/>
          </ac:spMkLst>
        </pc:spChg>
        <pc:spChg chg="del">
          <ac:chgData name="Ashira Bindels" userId="18c62e17-714b-4b20-bac8-02ddfc3fa0bf" providerId="ADAL" clId="{5CFB9BCC-CCC2-4075-9FB4-0786910C991B}" dt="2022-12-06T00:59:03.281" v="2125" actId="478"/>
          <ac:spMkLst>
            <pc:docMk/>
            <pc:sldMk cId="700209266" sldId="264"/>
            <ac:spMk id="3" creationId="{3FE88D32-0135-7B4F-AD5F-EA1673D46765}"/>
          </ac:spMkLst>
        </pc:spChg>
        <pc:spChg chg="add mod">
          <ac:chgData name="Ashira Bindels" userId="18c62e17-714b-4b20-bac8-02ddfc3fa0bf" providerId="ADAL" clId="{5CFB9BCC-CCC2-4075-9FB4-0786910C991B}" dt="2022-12-06T01:00:59.212" v="2307"/>
          <ac:spMkLst>
            <pc:docMk/>
            <pc:sldMk cId="700209266" sldId="264"/>
            <ac:spMk id="5" creationId="{759F94A9-F8CA-9BF8-1E9C-84BD3C7AEA5D}"/>
          </ac:spMkLst>
        </pc:spChg>
        <pc:spChg chg="mod ord">
          <ac:chgData name="Ashira Bindels" userId="18c62e17-714b-4b20-bac8-02ddfc3fa0bf" providerId="ADAL" clId="{5CFB9BCC-CCC2-4075-9FB4-0786910C991B}" dt="2022-12-06T01:02:17.832" v="2328" actId="1076"/>
          <ac:spMkLst>
            <pc:docMk/>
            <pc:sldMk cId="700209266" sldId="264"/>
            <ac:spMk id="8" creationId="{4E863C6B-1856-BC43-A090-B182EAB34EB8}"/>
          </ac:spMkLst>
        </pc:spChg>
        <pc:spChg chg="mod">
          <ac:chgData name="Ashira Bindels" userId="18c62e17-714b-4b20-bac8-02ddfc3fa0bf" providerId="ADAL" clId="{5CFB9BCC-CCC2-4075-9FB4-0786910C991B}" dt="2022-12-06T01:02:26.990" v="2330" actId="1076"/>
          <ac:spMkLst>
            <pc:docMk/>
            <pc:sldMk cId="700209266" sldId="264"/>
            <ac:spMk id="11" creationId="{EBF4ECF3-F211-3447-AF95-22487182EEF2}"/>
          </ac:spMkLst>
        </pc:spChg>
        <pc:spChg chg="add mod ord">
          <ac:chgData name="Ashira Bindels" userId="18c62e17-714b-4b20-bac8-02ddfc3fa0bf" providerId="ADAL" clId="{5CFB9BCC-CCC2-4075-9FB4-0786910C991B}" dt="2022-12-06T01:01:14.364" v="2313"/>
          <ac:spMkLst>
            <pc:docMk/>
            <pc:sldMk cId="700209266" sldId="264"/>
            <ac:spMk id="13" creationId="{A6D18131-0B95-CCE8-80B0-A7858F97668A}"/>
          </ac:spMkLst>
        </pc:spChg>
        <pc:spChg chg="add mod ord">
          <ac:chgData name="Ashira Bindels" userId="18c62e17-714b-4b20-bac8-02ddfc3fa0bf" providerId="ADAL" clId="{5CFB9BCC-CCC2-4075-9FB4-0786910C991B}" dt="2022-12-06T01:02:23.034" v="2329" actId="1076"/>
          <ac:spMkLst>
            <pc:docMk/>
            <pc:sldMk cId="700209266" sldId="264"/>
            <ac:spMk id="14" creationId="{D7A9A251-4D41-0048-580A-2E03AC9D3E29}"/>
          </ac:spMkLst>
        </pc:spChg>
        <pc:spChg chg="add mod">
          <ac:chgData name="Ashira Bindels" userId="18c62e17-714b-4b20-bac8-02ddfc3fa0bf" providerId="ADAL" clId="{5CFB9BCC-CCC2-4075-9FB4-0786910C991B}" dt="2022-12-06T01:02:41.549" v="2332" actId="1076"/>
          <ac:spMkLst>
            <pc:docMk/>
            <pc:sldMk cId="700209266" sldId="264"/>
            <ac:spMk id="15" creationId="{BD6268C3-FA7D-2372-3F19-B4592441EA65}"/>
          </ac:spMkLst>
        </pc:spChg>
        <pc:spChg chg="add mod">
          <ac:chgData name="Ashira Bindels" userId="18c62e17-714b-4b20-bac8-02ddfc3fa0bf" providerId="ADAL" clId="{5CFB9BCC-CCC2-4075-9FB4-0786910C991B}" dt="2022-12-06T01:02:43.215" v="2334" actId="20577"/>
          <ac:spMkLst>
            <pc:docMk/>
            <pc:sldMk cId="700209266" sldId="264"/>
            <ac:spMk id="16" creationId="{FE7DF117-7F6A-D06F-75ED-A71E5356B3F7}"/>
          </ac:spMkLst>
        </pc:spChg>
        <pc:spChg chg="add mod">
          <ac:chgData name="Ashira Bindels" userId="18c62e17-714b-4b20-bac8-02ddfc3fa0bf" providerId="ADAL" clId="{5CFB9BCC-CCC2-4075-9FB4-0786910C991B}" dt="2022-12-06T01:02:55.941" v="2337" actId="1076"/>
          <ac:spMkLst>
            <pc:docMk/>
            <pc:sldMk cId="700209266" sldId="264"/>
            <ac:spMk id="17" creationId="{A8CDD325-F572-B6A7-E7C1-9A240C1D2CF7}"/>
          </ac:spMkLst>
        </pc:spChg>
        <pc:spChg chg="add mod">
          <ac:chgData name="Ashira Bindels" userId="18c62e17-714b-4b20-bac8-02ddfc3fa0bf" providerId="ADAL" clId="{5CFB9BCC-CCC2-4075-9FB4-0786910C991B}" dt="2022-12-06T01:02:57.640" v="2339" actId="20577"/>
          <ac:spMkLst>
            <pc:docMk/>
            <pc:sldMk cId="700209266" sldId="264"/>
            <ac:spMk id="18" creationId="{C0B27927-CDFE-539E-9E1A-60A3F516C485}"/>
          </ac:spMkLst>
        </pc:spChg>
        <pc:graphicFrameChg chg="mod">
          <ac:chgData name="Ashira Bindels" userId="18c62e17-714b-4b20-bac8-02ddfc3fa0bf" providerId="ADAL" clId="{5CFB9BCC-CCC2-4075-9FB4-0786910C991B}" dt="2022-12-06T01:03:39.824" v="2511" actId="20577"/>
          <ac:graphicFrameMkLst>
            <pc:docMk/>
            <pc:sldMk cId="700209266" sldId="264"/>
            <ac:graphicFrameMk id="6" creationId="{85168BDF-A0D9-4916-A9F9-41D8175A703C}"/>
          </ac:graphicFrameMkLst>
        </pc:graphicFrameChg>
        <pc:picChg chg="del mod">
          <ac:chgData name="Ashira Bindels" userId="18c62e17-714b-4b20-bac8-02ddfc3fa0bf" providerId="ADAL" clId="{5CFB9BCC-CCC2-4075-9FB4-0786910C991B}" dt="2022-12-06T23:09:23.268" v="2952" actId="478"/>
          <ac:picMkLst>
            <pc:docMk/>
            <pc:sldMk cId="700209266" sldId="264"/>
            <ac:picMk id="19" creationId="{0BF58F7D-A670-3E74-4BB0-E2F31856BCD0}"/>
          </ac:picMkLst>
        </pc:picChg>
        <pc:picChg chg="del mod">
          <ac:chgData name="Ashira Bindels" userId="18c62e17-714b-4b20-bac8-02ddfc3fa0bf" providerId="ADAL" clId="{5CFB9BCC-CCC2-4075-9FB4-0786910C991B}" dt="2022-12-06T22:58:07.121" v="2942" actId="478"/>
          <ac:picMkLst>
            <pc:docMk/>
            <pc:sldMk cId="700209266" sldId="264"/>
            <ac:picMk id="20" creationId="{4BED39D7-9B8E-BF9E-A7A1-04E7F5C3EEAE}"/>
          </ac:picMkLst>
        </pc:picChg>
        <pc:picChg chg="mod">
          <ac:chgData name="Ashira Bindels" userId="18c62e17-714b-4b20-bac8-02ddfc3fa0bf" providerId="ADAL" clId="{5CFB9BCC-CCC2-4075-9FB4-0786910C991B}" dt="2022-12-06T22:35:57.955" v="2680" actId="1076"/>
          <ac:picMkLst>
            <pc:docMk/>
            <pc:sldMk cId="700209266" sldId="264"/>
            <ac:picMk id="21" creationId="{0441524F-6F36-D674-5150-DA1A70CFE2EC}"/>
          </ac:picMkLst>
        </pc:picChg>
        <pc:picChg chg="del mod">
          <ac:chgData name="Ashira Bindels" userId="18c62e17-714b-4b20-bac8-02ddfc3fa0bf" providerId="ADAL" clId="{5CFB9BCC-CCC2-4075-9FB4-0786910C991B}" dt="2022-12-06T22:59:29.929" v="2944" actId="478"/>
          <ac:picMkLst>
            <pc:docMk/>
            <pc:sldMk cId="700209266" sldId="264"/>
            <ac:picMk id="22" creationId="{8AC9EED0-BD0A-A6AE-E9C2-360EF00FDC5B}"/>
          </ac:picMkLst>
        </pc:picChg>
        <pc:picChg chg="del mod">
          <ac:chgData name="Ashira Bindels" userId="18c62e17-714b-4b20-bac8-02ddfc3fa0bf" providerId="ADAL" clId="{5CFB9BCC-CCC2-4075-9FB4-0786910C991B}" dt="2022-12-06T23:00:26.511" v="2946" actId="478"/>
          <ac:picMkLst>
            <pc:docMk/>
            <pc:sldMk cId="700209266" sldId="264"/>
            <ac:picMk id="23" creationId="{F7F0B753-C928-7FDB-8DE6-E92ED45CDBE9}"/>
          </ac:picMkLst>
        </pc:picChg>
        <pc:picChg chg="mod">
          <ac:chgData name="Ashira Bindels" userId="18c62e17-714b-4b20-bac8-02ddfc3fa0bf" providerId="ADAL" clId="{5CFB9BCC-CCC2-4075-9FB4-0786910C991B}" dt="2022-12-06T22:58:45.296" v="2943" actId="1076"/>
          <ac:picMkLst>
            <pc:docMk/>
            <pc:sldMk cId="700209266" sldId="264"/>
            <ac:picMk id="24" creationId="{3243164A-6FF2-A735-899B-59F4BB8F7CA9}"/>
          </ac:picMkLst>
        </pc:picChg>
        <pc:picChg chg="mod">
          <ac:chgData name="Ashira Bindels" userId="18c62e17-714b-4b20-bac8-02ddfc3fa0bf" providerId="ADAL" clId="{5CFB9BCC-CCC2-4075-9FB4-0786910C991B}" dt="2022-12-06T23:00:05.659" v="2945" actId="1076"/>
          <ac:picMkLst>
            <pc:docMk/>
            <pc:sldMk cId="700209266" sldId="264"/>
            <ac:picMk id="25" creationId="{53C644DB-5974-3A44-E524-073EA0A94BB2}"/>
          </ac:picMkLst>
        </pc:picChg>
        <pc:picChg chg="mod">
          <ac:chgData name="Ashira Bindels" userId="18c62e17-714b-4b20-bac8-02ddfc3fa0bf" providerId="ADAL" clId="{5CFB9BCC-CCC2-4075-9FB4-0786910C991B}" dt="2022-12-06T23:00:45.728" v="2947" actId="1076"/>
          <ac:picMkLst>
            <pc:docMk/>
            <pc:sldMk cId="700209266" sldId="264"/>
            <ac:picMk id="26" creationId="{F5E8A34C-F7ED-6DCD-33C0-2E85D6FBFD97}"/>
          </ac:picMkLst>
        </pc:picChg>
        <pc:picChg chg="del">
          <ac:chgData name="Ashira Bindels" userId="18c62e17-714b-4b20-bac8-02ddfc3fa0bf" providerId="ADAL" clId="{5CFB9BCC-CCC2-4075-9FB4-0786910C991B}" dt="2022-12-06T23:12:34.647" v="2954" actId="478"/>
          <ac:picMkLst>
            <pc:docMk/>
            <pc:sldMk cId="700209266" sldId="264"/>
            <ac:picMk id="27" creationId="{E4319A98-DCD4-8536-F0D0-35B1B63562FC}"/>
          </ac:picMkLst>
        </pc:picChg>
        <pc:picChg chg="mod">
          <ac:chgData name="Ashira Bindels" userId="18c62e17-714b-4b20-bac8-02ddfc3fa0bf" providerId="ADAL" clId="{5CFB9BCC-CCC2-4075-9FB4-0786910C991B}" dt="2022-12-06T23:11:24.594" v="2953" actId="1076"/>
          <ac:picMkLst>
            <pc:docMk/>
            <pc:sldMk cId="700209266" sldId="264"/>
            <ac:picMk id="28" creationId="{F6DF746B-D217-366F-0671-186799E51565}"/>
          </ac:picMkLst>
        </pc:picChg>
      </pc:sldChg>
      <pc:sldChg chg="del">
        <pc:chgData name="Ashira Bindels" userId="18c62e17-714b-4b20-bac8-02ddfc3fa0bf" providerId="ADAL" clId="{5CFB9BCC-CCC2-4075-9FB4-0786910C991B}" dt="2022-12-05T02:57:36.936" v="1052" actId="47"/>
        <pc:sldMkLst>
          <pc:docMk/>
          <pc:sldMk cId="2563119616" sldId="265"/>
        </pc:sldMkLst>
      </pc:sldChg>
      <pc:sldChg chg="del">
        <pc:chgData name="Ashira Bindels" userId="18c62e17-714b-4b20-bac8-02ddfc3fa0bf" providerId="ADAL" clId="{5CFB9BCC-CCC2-4075-9FB4-0786910C991B}" dt="2022-12-05T02:57:38.156" v="1053" actId="47"/>
        <pc:sldMkLst>
          <pc:docMk/>
          <pc:sldMk cId="2721508595" sldId="266"/>
        </pc:sldMkLst>
      </pc:sldChg>
      <pc:sldChg chg="del">
        <pc:chgData name="Ashira Bindels" userId="18c62e17-714b-4b20-bac8-02ddfc3fa0bf" providerId="ADAL" clId="{5CFB9BCC-CCC2-4075-9FB4-0786910C991B}" dt="2022-12-05T02:57:39.676" v="1054" actId="47"/>
        <pc:sldMkLst>
          <pc:docMk/>
          <pc:sldMk cId="445070695" sldId="267"/>
        </pc:sldMkLst>
      </pc:sldChg>
      <pc:sldChg chg="del">
        <pc:chgData name="Ashira Bindels" userId="18c62e17-714b-4b20-bac8-02ddfc3fa0bf" providerId="ADAL" clId="{5CFB9BCC-CCC2-4075-9FB4-0786910C991B}" dt="2022-12-05T02:57:35.373" v="1051" actId="47"/>
        <pc:sldMkLst>
          <pc:docMk/>
          <pc:sldMk cId="932498405" sldId="270"/>
        </pc:sldMkLst>
      </pc:sldChg>
      <pc:sldChg chg="del">
        <pc:chgData name="Ashira Bindels" userId="18c62e17-714b-4b20-bac8-02ddfc3fa0bf" providerId="ADAL" clId="{5CFB9BCC-CCC2-4075-9FB4-0786910C991B}" dt="2022-12-05T02:57:32.072" v="1050" actId="47"/>
        <pc:sldMkLst>
          <pc:docMk/>
          <pc:sldMk cId="2639983765" sldId="273"/>
        </pc:sldMkLst>
      </pc:sldChg>
      <pc:sldChg chg="delSp modSp mod ord">
        <pc:chgData name="Ashira Bindels" userId="18c62e17-714b-4b20-bac8-02ddfc3fa0bf" providerId="ADAL" clId="{5CFB9BCC-CCC2-4075-9FB4-0786910C991B}" dt="2022-12-05T02:57:46.364" v="1058"/>
        <pc:sldMkLst>
          <pc:docMk/>
          <pc:sldMk cId="926184573" sldId="275"/>
        </pc:sldMkLst>
        <pc:spChg chg="del mod">
          <ac:chgData name="Ashira Bindels" userId="18c62e17-714b-4b20-bac8-02ddfc3fa0bf" providerId="ADAL" clId="{5CFB9BCC-CCC2-4075-9FB4-0786910C991B}" dt="2022-12-05T02:57:44.236" v="1056" actId="478"/>
          <ac:spMkLst>
            <pc:docMk/>
            <pc:sldMk cId="926184573" sldId="275"/>
            <ac:spMk id="3" creationId="{BABC2CE0-8806-4B2A-A10A-32984D317434}"/>
          </ac:spMkLst>
        </pc:spChg>
      </pc:sldChg>
      <pc:sldChg chg="addSp delSp modSp new mod delAnim">
        <pc:chgData name="Ashira Bindels" userId="18c62e17-714b-4b20-bac8-02ddfc3fa0bf" providerId="ADAL" clId="{5CFB9BCC-CCC2-4075-9FB4-0786910C991B}" dt="2022-12-06T22:55:04.371" v="2937" actId="1076"/>
        <pc:sldMkLst>
          <pc:docMk/>
          <pc:sldMk cId="2718070685" sldId="276"/>
        </pc:sldMkLst>
        <pc:spChg chg="mod">
          <ac:chgData name="Ashira Bindels" userId="18c62e17-714b-4b20-bac8-02ddfc3fa0bf" providerId="ADAL" clId="{5CFB9BCC-CCC2-4075-9FB4-0786910C991B}" dt="2022-12-05T02:45:50.492" v="330" actId="20577"/>
          <ac:spMkLst>
            <pc:docMk/>
            <pc:sldMk cId="2718070685" sldId="276"/>
            <ac:spMk id="2" creationId="{F121721B-FCFB-1A1E-4E3C-88530BC09F21}"/>
          </ac:spMkLst>
        </pc:spChg>
        <pc:spChg chg="del">
          <ac:chgData name="Ashira Bindels" userId="18c62e17-714b-4b20-bac8-02ddfc3fa0bf" providerId="ADAL" clId="{5CFB9BCC-CCC2-4075-9FB4-0786910C991B}" dt="2022-12-05T02:46:09.589" v="343" actId="3680"/>
          <ac:spMkLst>
            <pc:docMk/>
            <pc:sldMk cId="2718070685" sldId="276"/>
            <ac:spMk id="3" creationId="{42D96E47-C222-6365-4043-265CDCCA0456}"/>
          </ac:spMkLst>
        </pc:spChg>
        <pc:spChg chg="del">
          <ac:chgData name="Ashira Bindels" userId="18c62e17-714b-4b20-bac8-02ddfc3fa0bf" providerId="ADAL" clId="{5CFB9BCC-CCC2-4075-9FB4-0786910C991B}" dt="2022-12-05T02:45:58.724" v="342" actId="478"/>
          <ac:spMkLst>
            <pc:docMk/>
            <pc:sldMk cId="2718070685" sldId="276"/>
            <ac:spMk id="4" creationId="{A77FA49B-3BEE-B4D8-B4E8-18CB597E5964}"/>
          </ac:spMkLst>
        </pc:spChg>
        <pc:spChg chg="mod">
          <ac:chgData name="Ashira Bindels" userId="18c62e17-714b-4b20-bac8-02ddfc3fa0bf" providerId="ADAL" clId="{5CFB9BCC-CCC2-4075-9FB4-0786910C991B}" dt="2022-12-05T02:45:56.381" v="341" actId="20577"/>
          <ac:spMkLst>
            <pc:docMk/>
            <pc:sldMk cId="2718070685" sldId="276"/>
            <ac:spMk id="5" creationId="{95755CEE-7EA2-7BA4-EEE8-F1A1A906F324}"/>
          </ac:spMkLst>
        </pc:spChg>
        <pc:graphicFrameChg chg="add mod ord modGraphic">
          <ac:chgData name="Ashira Bindels" userId="18c62e17-714b-4b20-bac8-02ddfc3fa0bf" providerId="ADAL" clId="{5CFB9BCC-CCC2-4075-9FB4-0786910C991B}" dt="2022-12-06T00:57:47.935" v="2084" actId="1076"/>
          <ac:graphicFrameMkLst>
            <pc:docMk/>
            <pc:sldMk cId="2718070685" sldId="276"/>
            <ac:graphicFrameMk id="7" creationId="{899F59B5-4951-2F77-2BE0-3D807297A44F}"/>
          </ac:graphicFrameMkLst>
        </pc:graphicFrameChg>
        <pc:picChg chg="del mod">
          <ac:chgData name="Ashira Bindels" userId="18c62e17-714b-4b20-bac8-02ddfc3fa0bf" providerId="ADAL" clId="{5CFB9BCC-CCC2-4075-9FB4-0786910C991B}" dt="2022-12-06T22:45:11.489" v="2936" actId="478"/>
          <ac:picMkLst>
            <pc:docMk/>
            <pc:sldMk cId="2718070685" sldId="276"/>
            <ac:picMk id="8" creationId="{67EDE040-64E7-2633-5094-A6A945BF5C50}"/>
          </ac:picMkLst>
        </pc:picChg>
        <pc:picChg chg="mod">
          <ac:chgData name="Ashira Bindels" userId="18c62e17-714b-4b20-bac8-02ddfc3fa0bf" providerId="ADAL" clId="{5CFB9BCC-CCC2-4075-9FB4-0786910C991B}" dt="2022-12-06T22:55:04.371" v="2937" actId="1076"/>
          <ac:picMkLst>
            <pc:docMk/>
            <pc:sldMk cId="2718070685" sldId="276"/>
            <ac:picMk id="9" creationId="{36826D1D-8452-FD04-D3DB-0C1790E3F24F}"/>
          </ac:picMkLst>
        </pc:picChg>
      </pc:sldChg>
      <pc:sldChg chg="addSp modSp new mod modShow">
        <pc:chgData name="Ashira Bindels" userId="18c62e17-714b-4b20-bac8-02ddfc3fa0bf" providerId="ADAL" clId="{5CFB9BCC-CCC2-4075-9FB4-0786910C991B}" dt="2022-12-06T22:55:12.236" v="2939" actId="1076"/>
        <pc:sldMkLst>
          <pc:docMk/>
          <pc:sldMk cId="1831257575" sldId="277"/>
        </pc:sldMkLst>
        <pc:spChg chg="mod">
          <ac:chgData name="Ashira Bindels" userId="18c62e17-714b-4b20-bac8-02ddfc3fa0bf" providerId="ADAL" clId="{5CFB9BCC-CCC2-4075-9FB4-0786910C991B}" dt="2022-12-05T02:51:48.876" v="608" actId="20577"/>
          <ac:spMkLst>
            <pc:docMk/>
            <pc:sldMk cId="1831257575" sldId="277"/>
            <ac:spMk id="2" creationId="{A0483C6A-1974-F667-5F84-EC06C2B51BFE}"/>
          </ac:spMkLst>
        </pc:spChg>
        <pc:spChg chg="mod">
          <ac:chgData name="Ashira Bindels" userId="18c62e17-714b-4b20-bac8-02ddfc3fa0bf" providerId="ADAL" clId="{5CFB9BCC-CCC2-4075-9FB4-0786910C991B}" dt="2022-12-05T02:51:20.764" v="571" actId="20577"/>
          <ac:spMkLst>
            <pc:docMk/>
            <pc:sldMk cId="1831257575" sldId="277"/>
            <ac:spMk id="3" creationId="{33E97597-0B88-7133-605A-D0FAFEF46BB7}"/>
          </ac:spMkLst>
        </pc:spChg>
        <pc:spChg chg="mod">
          <ac:chgData name="Ashira Bindels" userId="18c62e17-714b-4b20-bac8-02ddfc3fa0bf" providerId="ADAL" clId="{5CFB9BCC-CCC2-4075-9FB4-0786910C991B}" dt="2022-12-06T01:08:11.808" v="2536" actId="14100"/>
          <ac:spMkLst>
            <pc:docMk/>
            <pc:sldMk cId="1831257575" sldId="277"/>
            <ac:spMk id="4" creationId="{F61F4DF8-319F-4DC8-E340-017A201697B1}"/>
          </ac:spMkLst>
        </pc:spChg>
        <pc:spChg chg="mod">
          <ac:chgData name="Ashira Bindels" userId="18c62e17-714b-4b20-bac8-02ddfc3fa0bf" providerId="ADAL" clId="{5CFB9BCC-CCC2-4075-9FB4-0786910C991B}" dt="2022-12-05T02:47:52.076" v="428" actId="20577"/>
          <ac:spMkLst>
            <pc:docMk/>
            <pc:sldMk cId="1831257575" sldId="277"/>
            <ac:spMk id="5" creationId="{6AF5CF6E-DAD3-1D66-C0C7-276935EAB577}"/>
          </ac:spMkLst>
        </pc:spChg>
        <pc:picChg chg="mod">
          <ac:chgData name="Ashira Bindels" userId="18c62e17-714b-4b20-bac8-02ddfc3fa0bf" providerId="ADAL" clId="{5CFB9BCC-CCC2-4075-9FB4-0786910C991B}" dt="2022-12-06T22:55:12.236" v="2939" actId="1076"/>
          <ac:picMkLst>
            <pc:docMk/>
            <pc:sldMk cId="1831257575" sldId="277"/>
            <ac:picMk id="7" creationId="{87755DC2-9A2B-EFD4-878F-B395B485BCBE}"/>
          </ac:picMkLst>
        </pc:picChg>
        <pc:picChg chg="add mod">
          <ac:chgData name="Ashira Bindels" userId="18c62e17-714b-4b20-bac8-02ddfc3fa0bf" providerId="ADAL" clId="{5CFB9BCC-CCC2-4075-9FB4-0786910C991B}" dt="2022-12-06T01:08:18.649" v="2538" actId="1076"/>
          <ac:picMkLst>
            <pc:docMk/>
            <pc:sldMk cId="1831257575" sldId="277"/>
            <ac:picMk id="1026" creationId="{E93F5E67-A741-8DCB-CF87-C1B6AE403E1E}"/>
          </ac:picMkLst>
        </pc:picChg>
      </pc:sldChg>
      <pc:sldChg chg="addSp delSp modSp new mod delAnim">
        <pc:chgData name="Ashira Bindels" userId="18c62e17-714b-4b20-bac8-02ddfc3fa0bf" providerId="ADAL" clId="{5CFB9BCC-CCC2-4075-9FB4-0786910C991B}" dt="2022-12-06T22:55:08.091" v="2938" actId="1076"/>
        <pc:sldMkLst>
          <pc:docMk/>
          <pc:sldMk cId="1676737078" sldId="278"/>
        </pc:sldMkLst>
        <pc:spChg chg="mod">
          <ac:chgData name="Ashira Bindels" userId="18c62e17-714b-4b20-bac8-02ddfc3fa0bf" providerId="ADAL" clId="{5CFB9BCC-CCC2-4075-9FB4-0786910C991B}" dt="2022-12-05T02:51:53.419" v="622" actId="20577"/>
          <ac:spMkLst>
            <pc:docMk/>
            <pc:sldMk cId="1676737078" sldId="278"/>
            <ac:spMk id="2" creationId="{85422A37-E549-5BA5-9F65-72ADE52C7FE8}"/>
          </ac:spMkLst>
        </pc:spChg>
        <pc:spChg chg="mod">
          <ac:chgData name="Ashira Bindels" userId="18c62e17-714b-4b20-bac8-02ddfc3fa0bf" providerId="ADAL" clId="{5CFB9BCC-CCC2-4075-9FB4-0786910C991B}" dt="2022-12-05T02:54:27.117" v="903" actId="20577"/>
          <ac:spMkLst>
            <pc:docMk/>
            <pc:sldMk cId="1676737078" sldId="278"/>
            <ac:spMk id="3" creationId="{63388CA8-83A2-7A26-1C6C-E831294C9413}"/>
          </ac:spMkLst>
        </pc:spChg>
        <pc:spChg chg="mod">
          <ac:chgData name="Ashira Bindels" userId="18c62e17-714b-4b20-bac8-02ddfc3fa0bf" providerId="ADAL" clId="{5CFB9BCC-CCC2-4075-9FB4-0786910C991B}" dt="2022-12-06T01:06:36.686" v="2527" actId="14100"/>
          <ac:spMkLst>
            <pc:docMk/>
            <pc:sldMk cId="1676737078" sldId="278"/>
            <ac:spMk id="4" creationId="{3016456B-E52F-8415-CD05-00EB53E9DD43}"/>
          </ac:spMkLst>
        </pc:spChg>
        <pc:spChg chg="mod">
          <ac:chgData name="Ashira Bindels" userId="18c62e17-714b-4b20-bac8-02ddfc3fa0bf" providerId="ADAL" clId="{5CFB9BCC-CCC2-4075-9FB4-0786910C991B}" dt="2022-12-05T02:52:12.787" v="695" actId="20577"/>
          <ac:spMkLst>
            <pc:docMk/>
            <pc:sldMk cId="1676737078" sldId="278"/>
            <ac:spMk id="5" creationId="{EA7D9A1E-AE5E-0D73-0031-4AED5CB4A82F}"/>
          </ac:spMkLst>
        </pc:spChg>
        <pc:picChg chg="add mod">
          <ac:chgData name="Ashira Bindels" userId="18c62e17-714b-4b20-bac8-02ddfc3fa0bf" providerId="ADAL" clId="{5CFB9BCC-CCC2-4075-9FB4-0786910C991B}" dt="2022-12-06T01:06:44.897" v="2531" actId="1076"/>
          <ac:picMkLst>
            <pc:docMk/>
            <pc:sldMk cId="1676737078" sldId="278"/>
            <ac:picMk id="8" creationId="{F8C1E1C4-8939-36E4-58FB-21F3ED6AAF80}"/>
          </ac:picMkLst>
        </pc:picChg>
        <pc:picChg chg="del">
          <ac:chgData name="Ashira Bindels" userId="18c62e17-714b-4b20-bac8-02ddfc3fa0bf" providerId="ADAL" clId="{5CFB9BCC-CCC2-4075-9FB4-0786910C991B}" dt="2022-12-06T22:31:55.405" v="2676" actId="478"/>
          <ac:picMkLst>
            <pc:docMk/>
            <pc:sldMk cId="1676737078" sldId="278"/>
            <ac:picMk id="9" creationId="{7DBD663D-BDB1-8EA9-4ADE-9810FFC36EBE}"/>
          </ac:picMkLst>
        </pc:picChg>
        <pc:picChg chg="mod">
          <ac:chgData name="Ashira Bindels" userId="18c62e17-714b-4b20-bac8-02ddfc3fa0bf" providerId="ADAL" clId="{5CFB9BCC-CCC2-4075-9FB4-0786910C991B}" dt="2022-12-06T22:55:08.091" v="2938" actId="1076"/>
          <ac:picMkLst>
            <pc:docMk/>
            <pc:sldMk cId="1676737078" sldId="278"/>
            <ac:picMk id="10" creationId="{CD7504AA-F79B-925B-B8E1-05B8445C3FCD}"/>
          </ac:picMkLst>
        </pc:picChg>
      </pc:sldChg>
      <pc:sldChg chg="addSp delSp modSp new mod delAnim">
        <pc:chgData name="Ashira Bindels" userId="18c62e17-714b-4b20-bac8-02ddfc3fa0bf" providerId="ADAL" clId="{5CFB9BCC-CCC2-4075-9FB4-0786910C991B}" dt="2022-12-06T22:56:44.426" v="2941" actId="1076"/>
        <pc:sldMkLst>
          <pc:docMk/>
          <pc:sldMk cId="2317694928" sldId="279"/>
        </pc:sldMkLst>
        <pc:spChg chg="mod">
          <ac:chgData name="Ashira Bindels" userId="18c62e17-714b-4b20-bac8-02ddfc3fa0bf" providerId="ADAL" clId="{5CFB9BCC-CCC2-4075-9FB4-0786910C991B}" dt="2022-12-05T02:52:01.060" v="657" actId="20577"/>
          <ac:spMkLst>
            <pc:docMk/>
            <pc:sldMk cId="2317694928" sldId="279"/>
            <ac:spMk id="2" creationId="{E885AC02-CF1A-0431-214A-EBAC8B626965}"/>
          </ac:spMkLst>
        </pc:spChg>
        <pc:spChg chg="mod">
          <ac:chgData name="Ashira Bindels" userId="18c62e17-714b-4b20-bac8-02ddfc3fa0bf" providerId="ADAL" clId="{5CFB9BCC-CCC2-4075-9FB4-0786910C991B}" dt="2022-12-05T02:54:59.827" v="1021" actId="20577"/>
          <ac:spMkLst>
            <pc:docMk/>
            <pc:sldMk cId="2317694928" sldId="279"/>
            <ac:spMk id="3" creationId="{FB553412-4713-1798-F3F7-D73C8E923386}"/>
          </ac:spMkLst>
        </pc:spChg>
        <pc:spChg chg="mod">
          <ac:chgData name="Ashira Bindels" userId="18c62e17-714b-4b20-bac8-02ddfc3fa0bf" providerId="ADAL" clId="{5CFB9BCC-CCC2-4075-9FB4-0786910C991B}" dt="2022-12-06T01:11:10.531" v="2550" actId="1076"/>
          <ac:spMkLst>
            <pc:docMk/>
            <pc:sldMk cId="2317694928" sldId="279"/>
            <ac:spMk id="4" creationId="{20FAA181-7844-A7C3-C9A4-723FCF18936B}"/>
          </ac:spMkLst>
        </pc:spChg>
        <pc:spChg chg="mod">
          <ac:chgData name="Ashira Bindels" userId="18c62e17-714b-4b20-bac8-02ddfc3fa0bf" providerId="ADAL" clId="{5CFB9BCC-CCC2-4075-9FB4-0786910C991B}" dt="2022-12-05T02:52:19.067" v="706" actId="20577"/>
          <ac:spMkLst>
            <pc:docMk/>
            <pc:sldMk cId="2317694928" sldId="279"/>
            <ac:spMk id="5" creationId="{E3903C5C-098E-077C-80DD-467F46F333CC}"/>
          </ac:spMkLst>
        </pc:spChg>
        <pc:picChg chg="add mod">
          <ac:chgData name="Ashira Bindels" userId="18c62e17-714b-4b20-bac8-02ddfc3fa0bf" providerId="ADAL" clId="{5CFB9BCC-CCC2-4075-9FB4-0786910C991B}" dt="2022-12-06T01:10:58.204" v="2545" actId="1076"/>
          <ac:picMkLst>
            <pc:docMk/>
            <pc:sldMk cId="2317694928" sldId="279"/>
            <ac:picMk id="8" creationId="{9B8EF2B8-E112-4124-326F-8A570BFB91A8}"/>
          </ac:picMkLst>
        </pc:picChg>
        <pc:picChg chg="del mod">
          <ac:chgData name="Ashira Bindels" userId="18c62e17-714b-4b20-bac8-02ddfc3fa0bf" providerId="ADAL" clId="{5CFB9BCC-CCC2-4075-9FB4-0786910C991B}" dt="2022-12-06T22:56:14.133" v="2940" actId="478"/>
          <ac:picMkLst>
            <pc:docMk/>
            <pc:sldMk cId="2317694928" sldId="279"/>
            <ac:picMk id="9" creationId="{6D123221-426E-DB2F-0A49-716A6D2FC59F}"/>
          </ac:picMkLst>
        </pc:picChg>
        <pc:picChg chg="mod">
          <ac:chgData name="Ashira Bindels" userId="18c62e17-714b-4b20-bac8-02ddfc3fa0bf" providerId="ADAL" clId="{5CFB9BCC-CCC2-4075-9FB4-0786910C991B}" dt="2022-12-06T22:56:44.426" v="2941" actId="1076"/>
          <ac:picMkLst>
            <pc:docMk/>
            <pc:sldMk cId="2317694928" sldId="279"/>
            <ac:picMk id="10" creationId="{12971CD8-E5CC-9A1F-569C-42F3B3241232}"/>
          </ac:picMkLst>
        </pc:picChg>
      </pc:sldChg>
      <pc:sldChg chg="modSp new del mod">
        <pc:chgData name="Ashira Bindels" userId="18c62e17-714b-4b20-bac8-02ddfc3fa0bf" providerId="ADAL" clId="{5CFB9BCC-CCC2-4075-9FB4-0786910C991B}" dt="2022-12-06T01:04:09.021" v="2512" actId="47"/>
        <pc:sldMkLst>
          <pc:docMk/>
          <pc:sldMk cId="43317749" sldId="280"/>
        </pc:sldMkLst>
        <pc:spChg chg="mod">
          <ac:chgData name="Ashira Bindels" userId="18c62e17-714b-4b20-bac8-02ddfc3fa0bf" providerId="ADAL" clId="{5CFB9BCC-CCC2-4075-9FB4-0786910C991B}" dt="2022-12-05T02:52:28.627" v="735" actId="20577"/>
          <ac:spMkLst>
            <pc:docMk/>
            <pc:sldMk cId="43317749" sldId="280"/>
            <ac:spMk id="2" creationId="{58EE8678-D18A-420C-67FB-C7DC6328A10E}"/>
          </ac:spMkLst>
        </pc:spChg>
        <pc:spChg chg="mod">
          <ac:chgData name="Ashira Bindels" userId="18c62e17-714b-4b20-bac8-02ddfc3fa0bf" providerId="ADAL" clId="{5CFB9BCC-CCC2-4075-9FB4-0786910C991B}" dt="2022-12-05T02:52:23.602" v="717" actId="20577"/>
          <ac:spMkLst>
            <pc:docMk/>
            <pc:sldMk cId="43317749" sldId="280"/>
            <ac:spMk id="5" creationId="{E59CE723-3257-133D-4143-253F40B19E03}"/>
          </ac:spMkLst>
        </pc:spChg>
      </pc:sldChg>
      <pc:sldChg chg="delSp modSp new mod">
        <pc:chgData name="Ashira Bindels" userId="18c62e17-714b-4b20-bac8-02ddfc3fa0bf" providerId="ADAL" clId="{5CFB9BCC-CCC2-4075-9FB4-0786910C991B}" dt="2022-12-06T01:17:09.464" v="2643" actId="108"/>
        <pc:sldMkLst>
          <pc:docMk/>
          <pc:sldMk cId="1409460255" sldId="281"/>
        </pc:sldMkLst>
        <pc:spChg chg="mod">
          <ac:chgData name="Ashira Bindels" userId="18c62e17-714b-4b20-bac8-02ddfc3fa0bf" providerId="ADAL" clId="{5CFB9BCC-CCC2-4075-9FB4-0786910C991B}" dt="2022-12-05T02:52:48.860" v="752" actId="20577"/>
          <ac:spMkLst>
            <pc:docMk/>
            <pc:sldMk cId="1409460255" sldId="281"/>
            <ac:spMk id="2" creationId="{0115E9DA-D83A-8C27-8F90-093184B96812}"/>
          </ac:spMkLst>
        </pc:spChg>
        <pc:spChg chg="mod">
          <ac:chgData name="Ashira Bindels" userId="18c62e17-714b-4b20-bac8-02ddfc3fa0bf" providerId="ADAL" clId="{5CFB9BCC-CCC2-4075-9FB4-0786910C991B}" dt="2022-12-06T01:17:09.464" v="2643" actId="108"/>
          <ac:spMkLst>
            <pc:docMk/>
            <pc:sldMk cId="1409460255" sldId="281"/>
            <ac:spMk id="3" creationId="{CABC9215-F7DB-BA93-999D-B3E03E54D695}"/>
          </ac:spMkLst>
        </pc:spChg>
        <pc:spChg chg="del">
          <ac:chgData name="Ashira Bindels" userId="18c62e17-714b-4b20-bac8-02ddfc3fa0bf" providerId="ADAL" clId="{5CFB9BCC-CCC2-4075-9FB4-0786910C991B}" dt="2022-12-05T02:52:54.980" v="764" actId="478"/>
          <ac:spMkLst>
            <pc:docMk/>
            <pc:sldMk cId="1409460255" sldId="281"/>
            <ac:spMk id="4" creationId="{142040F0-9131-7F8C-4074-FBE7B30D95D8}"/>
          </ac:spMkLst>
        </pc:spChg>
        <pc:spChg chg="mod">
          <ac:chgData name="Ashira Bindels" userId="18c62e17-714b-4b20-bac8-02ddfc3fa0bf" providerId="ADAL" clId="{5CFB9BCC-CCC2-4075-9FB4-0786910C991B}" dt="2022-12-06T01:17:05.492" v="2642" actId="108"/>
          <ac:spMkLst>
            <pc:docMk/>
            <pc:sldMk cId="1409460255" sldId="281"/>
            <ac:spMk id="5" creationId="{61D14268-71AE-F941-4692-9E32C641F4F5}"/>
          </ac:spMkLst>
        </pc:spChg>
      </pc:sldChg>
      <pc:sldChg chg="new del">
        <pc:chgData name="Ashira Bindels" userId="18c62e17-714b-4b20-bac8-02ddfc3fa0bf" providerId="ADAL" clId="{5CFB9BCC-CCC2-4075-9FB4-0786910C991B}" dt="2022-12-06T01:00:03.827" v="2174" actId="47"/>
        <pc:sldMkLst>
          <pc:docMk/>
          <pc:sldMk cId="421877000" sldId="282"/>
        </pc:sldMkLst>
      </pc:sldChg>
      <pc:sldChg chg="new del">
        <pc:chgData name="Ashira Bindels" userId="18c62e17-714b-4b20-bac8-02ddfc3fa0bf" providerId="ADAL" clId="{5CFB9BCC-CCC2-4075-9FB4-0786910C991B}" dt="2022-12-06T22:37:35.158" v="2684" actId="680"/>
        <pc:sldMkLst>
          <pc:docMk/>
          <pc:sldMk cId="2542508701" sldId="282"/>
        </pc:sldMkLst>
      </pc:sldChg>
      <pc:sldChg chg="addSp delSp modSp add mod addAnim delAnim">
        <pc:chgData name="Ashira Bindels" userId="18c62e17-714b-4b20-bac8-02ddfc3fa0bf" providerId="ADAL" clId="{5CFB9BCC-CCC2-4075-9FB4-0786910C991B}" dt="2022-12-06T23:03:17.159" v="2951" actId="1076"/>
        <pc:sldMkLst>
          <pc:docMk/>
          <pc:sldMk cId="2692292002" sldId="282"/>
        </pc:sldMkLst>
        <pc:spChg chg="mod">
          <ac:chgData name="Ashira Bindels" userId="18c62e17-714b-4b20-bac8-02ddfc3fa0bf" providerId="ADAL" clId="{5CFB9BCC-CCC2-4075-9FB4-0786910C991B}" dt="2022-12-06T22:37:44.697" v="2721" actId="20577"/>
          <ac:spMkLst>
            <pc:docMk/>
            <pc:sldMk cId="2692292002" sldId="282"/>
            <ac:spMk id="2" creationId="{E885AC02-CF1A-0431-214A-EBAC8B626965}"/>
          </ac:spMkLst>
        </pc:spChg>
        <pc:spChg chg="mod">
          <ac:chgData name="Ashira Bindels" userId="18c62e17-714b-4b20-bac8-02ddfc3fa0bf" providerId="ADAL" clId="{5CFB9BCC-CCC2-4075-9FB4-0786910C991B}" dt="2022-12-06T22:38:48.987" v="2933" actId="20577"/>
          <ac:spMkLst>
            <pc:docMk/>
            <pc:sldMk cId="2692292002" sldId="282"/>
            <ac:spMk id="3" creationId="{FB553412-4713-1798-F3F7-D73C8E923386}"/>
          </ac:spMkLst>
        </pc:spChg>
        <pc:spChg chg="del mod">
          <ac:chgData name="Ashira Bindels" userId="18c62e17-714b-4b20-bac8-02ddfc3fa0bf" providerId="ADAL" clId="{5CFB9BCC-CCC2-4075-9FB4-0786910C991B}" dt="2022-12-06T22:38:08.043" v="2750" actId="478"/>
          <ac:spMkLst>
            <pc:docMk/>
            <pc:sldMk cId="2692292002" sldId="282"/>
            <ac:spMk id="4" creationId="{20FAA181-7844-A7C3-C9A4-723FCF18936B}"/>
          </ac:spMkLst>
        </pc:spChg>
        <pc:picChg chg="add del mod">
          <ac:chgData name="Ashira Bindels" userId="18c62e17-714b-4b20-bac8-02ddfc3fa0bf" providerId="ADAL" clId="{5CFB9BCC-CCC2-4075-9FB4-0786910C991B}" dt="2022-12-06T23:03:15.197" v="2950" actId="478"/>
          <ac:picMkLst>
            <pc:docMk/>
            <pc:sldMk cId="2692292002" sldId="282"/>
            <ac:picMk id="7" creationId="{A7B34ECD-ADE7-A88C-A0F6-A5051A46C353}"/>
          </ac:picMkLst>
        </pc:picChg>
        <pc:picChg chg="del">
          <ac:chgData name="Ashira Bindels" userId="18c62e17-714b-4b20-bac8-02ddfc3fa0bf" providerId="ADAL" clId="{5CFB9BCC-CCC2-4075-9FB4-0786910C991B}" dt="2022-12-06T22:38:06.142" v="2748" actId="478"/>
          <ac:picMkLst>
            <pc:docMk/>
            <pc:sldMk cId="2692292002" sldId="282"/>
            <ac:picMk id="8" creationId="{9B8EF2B8-E112-4124-326F-8A570BFB91A8}"/>
          </ac:picMkLst>
        </pc:picChg>
        <pc:picChg chg="del">
          <ac:chgData name="Ashira Bindels" userId="18c62e17-714b-4b20-bac8-02ddfc3fa0bf" providerId="ADAL" clId="{5CFB9BCC-CCC2-4075-9FB4-0786910C991B}" dt="2022-12-06T22:38:58.069" v="2934" actId="478"/>
          <ac:picMkLst>
            <pc:docMk/>
            <pc:sldMk cId="2692292002" sldId="282"/>
            <ac:picMk id="9" creationId="{6D123221-426E-DB2F-0A49-716A6D2FC59F}"/>
          </ac:picMkLst>
        </pc:picChg>
        <pc:picChg chg="mod">
          <ac:chgData name="Ashira Bindels" userId="18c62e17-714b-4b20-bac8-02ddfc3fa0bf" providerId="ADAL" clId="{5CFB9BCC-CCC2-4075-9FB4-0786910C991B}" dt="2022-12-06T23:03:17.159" v="2951" actId="1076"/>
          <ac:picMkLst>
            <pc:docMk/>
            <pc:sldMk cId="2692292002" sldId="282"/>
            <ac:picMk id="10" creationId="{12AF2922-6E81-F2DA-ECC1-3A893729A374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05/8/layout/hList7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0A490C8-22B4-4D68-875C-0F0DE2FF864D}">
      <dgm:prSet custT="1"/>
      <dgm:spPr>
        <a:solidFill>
          <a:schemeClr val="accent1"/>
        </a:solidFill>
        <a:ln>
          <a:noFill/>
        </a:ln>
      </dgm:spPr>
      <dgm:t>
        <a:bodyPr/>
        <a:lstStyle/>
        <a:p>
          <a:pPr marL="0" algn="ctr">
            <a:buNone/>
          </a:pPr>
          <a:r>
            <a:rPr lang="en-US" sz="2000" dirty="0">
              <a:latin typeface="Tenorite" pitchFamily="2" charset="0"/>
            </a:rPr>
            <a:t>Durable wound closure</a:t>
          </a:r>
          <a:endParaRPr lang="en-US" sz="1400" dirty="0">
            <a:latin typeface="Tenorite" pitchFamily="2" charset="0"/>
          </a:endParaRPr>
        </a:p>
      </dgm:t>
    </dgm:pt>
    <dgm:pt modelId="{035C64B0-4F0C-4FD1-BD23-B1D4C9887CBE}" type="parTrans" cxnId="{381FE1CC-8184-4745-8EB3-6DE11655998D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45495DA8-8707-41E3-A12B-FA5766269C44}" type="sibTrans" cxnId="{381FE1CC-8184-4745-8EB3-6DE11655998D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E9682B4F-0217-4B50-923E-C104AA24290F}">
      <dgm:prSet phldr="0" custT="1"/>
      <dgm:spPr>
        <a:solidFill>
          <a:schemeClr val="accent1"/>
        </a:solidFill>
        <a:ln>
          <a:noFill/>
        </a:ln>
      </dgm:spPr>
      <dgm:t>
        <a:bodyPr/>
        <a:lstStyle/>
        <a:p>
          <a:pPr marL="0" algn="ctr">
            <a:buNone/>
          </a:pPr>
          <a:r>
            <a:rPr lang="en-US" sz="2000" dirty="0">
              <a:latin typeface="Tenorite" pitchFamily="2" charset="0"/>
            </a:rPr>
            <a:t>Equal or reduced scarring compared to autografting</a:t>
          </a:r>
        </a:p>
      </dgm:t>
    </dgm:pt>
    <dgm:pt modelId="{E0F6C4AF-9BBB-4698-91D7-F9AE3EACBD5D}" type="parTrans" cxnId="{6C23D0C9-74B2-4C8B-AB2F-A03B3B0EBE56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B8632E42-D7EB-4C31-877E-6F1B2801851A}" type="sibTrans" cxnId="{6C23D0C9-74B2-4C8B-AB2F-A03B3B0EBE56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A2322D3A-7AC2-4C5C-9D7E-EAB2313D47D4}">
      <dgm:prSet phldr="0" custT="1"/>
      <dgm:spPr>
        <a:solidFill>
          <a:schemeClr val="accent1"/>
        </a:solidFill>
        <a:ln>
          <a:noFill/>
        </a:ln>
      </dgm:spPr>
      <dgm:t>
        <a:bodyPr/>
        <a:lstStyle/>
        <a:p>
          <a:pPr marL="0" algn="ctr"/>
          <a:r>
            <a:rPr lang="en-US" sz="2000" dirty="0">
              <a:latin typeface="Tenorite" pitchFamily="2" charset="0"/>
            </a:rPr>
            <a:t>Biocompatible</a:t>
          </a:r>
        </a:p>
      </dgm:t>
    </dgm:pt>
    <dgm:pt modelId="{4A8C15D4-B36F-4764-B4FF-F2AF790D3E17}" type="parTrans" cxnId="{179FAFCF-F878-464E-A8A6-1185EFA0E380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84DE1C3A-3FC7-4DB3-88ED-33F65A71557A}" type="sibTrans" cxnId="{179FAFCF-F878-464E-A8A6-1185EFA0E380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4F85505A-81B6-4FDA-A144-900B71DAD946}">
      <dgm:prSet phldr="0" custT="1"/>
      <dgm:spPr>
        <a:solidFill>
          <a:schemeClr val="accent1"/>
        </a:solidFill>
        <a:ln>
          <a:noFill/>
        </a:ln>
      </dgm:spPr>
      <dgm:t>
        <a:bodyPr/>
        <a:lstStyle/>
        <a:p>
          <a:pPr marL="0" algn="ctr">
            <a:buNone/>
          </a:pPr>
          <a:r>
            <a:rPr lang="en-US" sz="2000" dirty="0">
              <a:latin typeface="Tenorite" pitchFamily="2" charset="0"/>
            </a:rPr>
            <a:t>Biodegradable</a:t>
          </a:r>
        </a:p>
      </dgm:t>
    </dgm:pt>
    <dgm:pt modelId="{D9A96E25-7BBE-4DDD-8DDE-B4970D4340A8}" type="parTrans" cxnId="{2D633B56-E147-4EFC-B9EE-6C0413F329B0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68F74A88-49DC-44B1-BC0D-220A7B97601C}" type="sibTrans" cxnId="{2D633B56-E147-4EFC-B9EE-6C0413F329B0}">
      <dgm:prSet/>
      <dgm:spPr/>
      <dgm:t>
        <a:bodyPr/>
        <a:lstStyle/>
        <a:p>
          <a:endParaRPr lang="en-US">
            <a:latin typeface="Tenorite" pitchFamily="2" charset="0"/>
          </a:endParaRPr>
        </a:p>
      </dgm:t>
    </dgm:pt>
    <dgm:pt modelId="{86E9D728-64F4-4346-B73C-66E34F4EE1F8}">
      <dgm:prSet phldr="0" custT="1"/>
      <dgm:spPr>
        <a:solidFill>
          <a:schemeClr val="accent1"/>
        </a:solidFill>
        <a:ln>
          <a:noFill/>
        </a:ln>
      </dgm:spPr>
      <dgm:t>
        <a:bodyPr/>
        <a:lstStyle/>
        <a:p>
          <a:pPr marL="0" algn="ctr">
            <a:buNone/>
          </a:pPr>
          <a:r>
            <a:rPr lang="en-US" sz="2000" dirty="0">
              <a:latin typeface="Tenorite" pitchFamily="2" charset="0"/>
            </a:rPr>
            <a:t>Reduced need for autografting</a:t>
          </a:r>
        </a:p>
      </dgm:t>
    </dgm:pt>
    <dgm:pt modelId="{AF89BCB5-79A8-4F19-A28B-4B9D9F155494}" type="parTrans" cxnId="{FFFFBB03-0FB2-438E-A544-945B2835D0B5}">
      <dgm:prSet/>
      <dgm:spPr/>
      <dgm:t>
        <a:bodyPr/>
        <a:lstStyle/>
        <a:p>
          <a:endParaRPr lang="en-US"/>
        </a:p>
      </dgm:t>
    </dgm:pt>
    <dgm:pt modelId="{567B68B5-06C6-482E-9841-9D0FD78E4E1A}" type="sibTrans" cxnId="{FFFFBB03-0FB2-438E-A544-945B2835D0B5}">
      <dgm:prSet/>
      <dgm:spPr/>
      <dgm:t>
        <a:bodyPr/>
        <a:lstStyle/>
        <a:p>
          <a:endParaRPr lang="en-US"/>
        </a:p>
      </dgm:t>
    </dgm:pt>
    <dgm:pt modelId="{A34AE8AA-FDF7-FA40-BADC-6B62C2B1DE88}" type="pres">
      <dgm:prSet presAssocID="{0DD8915E-DC14-41D6-9BB5-F49E1C265163}" presName="Name0" presStyleCnt="0">
        <dgm:presLayoutVars>
          <dgm:dir/>
          <dgm:resizeHandles val="exact"/>
        </dgm:presLayoutVars>
      </dgm:prSet>
      <dgm:spPr/>
    </dgm:pt>
    <dgm:pt modelId="{2107607C-A87A-3347-81F6-106C527DBD58}" type="pres">
      <dgm:prSet presAssocID="{0DD8915E-DC14-41D6-9BB5-F49E1C265163}" presName="fgShape" presStyleLbl="fgShp" presStyleIdx="0" presStyleCnt="1" custLinFactNeighborX="140" custLinFactNeighborY="-19001"/>
      <dgm:spPr>
        <a:solidFill>
          <a:schemeClr val="accent2">
            <a:tint val="40000"/>
            <a:hueOff val="0"/>
            <a:satOff val="0"/>
            <a:lumOff val="0"/>
            <a:alpha val="0"/>
          </a:schemeClr>
        </a:solidFill>
        <a:ln>
          <a:noFill/>
        </a:ln>
      </dgm:spPr>
    </dgm:pt>
    <dgm:pt modelId="{0955960D-7F7D-E54C-8843-B1DBEEBFB364}" type="pres">
      <dgm:prSet presAssocID="{0DD8915E-DC14-41D6-9BB5-F49E1C265163}" presName="linComp" presStyleCnt="0"/>
      <dgm:spPr/>
    </dgm:pt>
    <dgm:pt modelId="{86580374-9F20-422E-B80F-FE8C32A87E69}" type="pres">
      <dgm:prSet presAssocID="{30A490C8-22B4-4D68-875C-0F0DE2FF864D}" presName="compNode" presStyleCnt="0"/>
      <dgm:spPr/>
    </dgm:pt>
    <dgm:pt modelId="{6C9C8387-A91E-4E4D-AD85-D678AA16639A}" type="pres">
      <dgm:prSet presAssocID="{30A490C8-22B4-4D68-875C-0F0DE2FF864D}" presName="bkgdShape" presStyleLbl="node1" presStyleIdx="0" presStyleCnt="5"/>
      <dgm:spPr/>
    </dgm:pt>
    <dgm:pt modelId="{276BF7AE-8C35-4372-9244-53DB9A3D6EEE}" type="pres">
      <dgm:prSet presAssocID="{30A490C8-22B4-4D68-875C-0F0DE2FF864D}" presName="nodeTx" presStyleLbl="node1" presStyleIdx="0" presStyleCnt="5">
        <dgm:presLayoutVars>
          <dgm:bulletEnabled val="1"/>
        </dgm:presLayoutVars>
      </dgm:prSet>
      <dgm:spPr/>
    </dgm:pt>
    <dgm:pt modelId="{CC7843E9-1A94-4CA0-8A67-E1396851E755}" type="pres">
      <dgm:prSet presAssocID="{30A490C8-22B4-4D68-875C-0F0DE2FF864D}" presName="invisiNode" presStyleLbl="node1" presStyleIdx="0" presStyleCnt="5"/>
      <dgm:spPr/>
    </dgm:pt>
    <dgm:pt modelId="{1277BD89-7466-46A7-BA03-A331117BFB02}" type="pres">
      <dgm:prSet presAssocID="{30A490C8-22B4-4D68-875C-0F0DE2FF864D}" presName="imagNode" presStyleLbl="fgImgPlace1" presStyleIdx="0" presStyleCnt="5"/>
      <dgm:spPr>
        <a:solidFill>
          <a:schemeClr val="accent1">
            <a:lumMod val="20000"/>
            <a:lumOff val="80000"/>
          </a:schemeClr>
        </a:solidFill>
      </dgm:spPr>
    </dgm:pt>
    <dgm:pt modelId="{178C3CD1-6873-4177-896D-20D47CDAD6BA}" type="pres">
      <dgm:prSet presAssocID="{45495DA8-8707-41E3-A12B-FA5766269C44}" presName="sibTrans" presStyleLbl="sibTrans2D1" presStyleIdx="0" presStyleCnt="0"/>
      <dgm:spPr/>
    </dgm:pt>
    <dgm:pt modelId="{A7E51A0A-8727-4C1B-89A1-4255206E909A}" type="pres">
      <dgm:prSet presAssocID="{86E9D728-64F4-4346-B73C-66E34F4EE1F8}" presName="compNode" presStyleCnt="0"/>
      <dgm:spPr/>
    </dgm:pt>
    <dgm:pt modelId="{26F027E1-40FA-4E32-9755-98C6259DAB86}" type="pres">
      <dgm:prSet presAssocID="{86E9D728-64F4-4346-B73C-66E34F4EE1F8}" presName="bkgdShape" presStyleLbl="node1" presStyleIdx="1" presStyleCnt="5"/>
      <dgm:spPr/>
    </dgm:pt>
    <dgm:pt modelId="{A51F9144-8AC5-41EC-B4E3-101E88BF4E6D}" type="pres">
      <dgm:prSet presAssocID="{86E9D728-64F4-4346-B73C-66E34F4EE1F8}" presName="nodeTx" presStyleLbl="node1" presStyleIdx="1" presStyleCnt="5">
        <dgm:presLayoutVars>
          <dgm:bulletEnabled val="1"/>
        </dgm:presLayoutVars>
      </dgm:prSet>
      <dgm:spPr/>
    </dgm:pt>
    <dgm:pt modelId="{0828BD7B-A554-4B93-9543-CAA1D0ACACB5}" type="pres">
      <dgm:prSet presAssocID="{86E9D728-64F4-4346-B73C-66E34F4EE1F8}" presName="invisiNode" presStyleLbl="node1" presStyleIdx="1" presStyleCnt="5"/>
      <dgm:spPr/>
    </dgm:pt>
    <dgm:pt modelId="{783F765A-9F3D-414A-AA2C-5811DF3F2DD3}" type="pres">
      <dgm:prSet presAssocID="{86E9D728-64F4-4346-B73C-66E34F4EE1F8}" presName="imagNode" presStyleLbl="fgImgPlace1" presStyleIdx="1" presStyleCnt="5"/>
      <dgm:spPr>
        <a:solidFill>
          <a:schemeClr val="accent1">
            <a:lumMod val="20000"/>
            <a:lumOff val="80000"/>
          </a:schemeClr>
        </a:solidFill>
      </dgm:spPr>
    </dgm:pt>
    <dgm:pt modelId="{5114196B-EE36-4097-B180-A254479B72EC}" type="pres">
      <dgm:prSet presAssocID="{567B68B5-06C6-482E-9841-9D0FD78E4E1A}" presName="sibTrans" presStyleLbl="sibTrans2D1" presStyleIdx="0" presStyleCnt="0"/>
      <dgm:spPr/>
    </dgm:pt>
    <dgm:pt modelId="{91E3D51E-7AB8-6349-A1D0-02F993052AB3}" type="pres">
      <dgm:prSet presAssocID="{E9682B4F-0217-4B50-923E-C104AA24290F}" presName="compNode" presStyleCnt="0"/>
      <dgm:spPr/>
    </dgm:pt>
    <dgm:pt modelId="{434ABADC-97F5-A547-823D-7594A86D79D3}" type="pres">
      <dgm:prSet presAssocID="{E9682B4F-0217-4B50-923E-C104AA24290F}" presName="bkgdShape" presStyleLbl="node1" presStyleIdx="2" presStyleCnt="5" custLinFactNeighborX="182"/>
      <dgm:spPr>
        <a:prstGeom prst="rect">
          <a:avLst/>
        </a:prstGeom>
      </dgm:spPr>
    </dgm:pt>
    <dgm:pt modelId="{BC636E4B-34B9-8543-A308-00E0D1B0D2F9}" type="pres">
      <dgm:prSet presAssocID="{E9682B4F-0217-4B50-923E-C104AA24290F}" presName="nodeTx" presStyleLbl="node1" presStyleIdx="2" presStyleCnt="5">
        <dgm:presLayoutVars>
          <dgm:bulletEnabled val="1"/>
        </dgm:presLayoutVars>
      </dgm:prSet>
      <dgm:spPr/>
    </dgm:pt>
    <dgm:pt modelId="{073A77BB-E8BD-4B4C-BFA2-7B530A2B3199}" type="pres">
      <dgm:prSet presAssocID="{E9682B4F-0217-4B50-923E-C104AA24290F}" presName="invisiNode" presStyleLbl="node1" presStyleIdx="2" presStyleCnt="5"/>
      <dgm:spPr/>
    </dgm:pt>
    <dgm:pt modelId="{CC076D56-4BB0-7246-9039-788AB439DAF0}" type="pres">
      <dgm:prSet presAssocID="{E9682B4F-0217-4B50-923E-C104AA24290F}" presName="imagNode" presStyleLbl="fgImgPlace1" presStyleIdx="2" presStyleCnt="5" custScaleX="63106" custScaleY="63106" custLinFactX="88330" custLinFactY="-27009" custLinFactNeighborX="100000" custLinFactNeighborY="-100000"/>
      <dgm:spPr>
        <a:solidFill>
          <a:schemeClr val="accent1">
            <a:lumMod val="60000"/>
            <a:lumOff val="40000"/>
          </a:schemeClr>
        </a:solidFill>
        <a:ln>
          <a:noFill/>
        </a:ln>
      </dgm:spPr>
    </dgm:pt>
    <dgm:pt modelId="{9BFD88E3-0F90-7143-8807-6B030CF54283}" type="pres">
      <dgm:prSet presAssocID="{B8632E42-D7EB-4C31-877E-6F1B2801851A}" presName="sibTrans" presStyleLbl="sibTrans2D1" presStyleIdx="0" presStyleCnt="0"/>
      <dgm:spPr/>
    </dgm:pt>
    <dgm:pt modelId="{900296CF-6A25-E746-A345-792DBE36F92C}" type="pres">
      <dgm:prSet presAssocID="{4F85505A-81B6-4FDA-A144-900B71DAD946}" presName="compNode" presStyleCnt="0"/>
      <dgm:spPr/>
    </dgm:pt>
    <dgm:pt modelId="{028C9BA8-C3B3-F947-915F-EE2FD2FCA9A5}" type="pres">
      <dgm:prSet presAssocID="{4F85505A-81B6-4FDA-A144-900B71DAD946}" presName="bkgdShape" presStyleLbl="node1" presStyleIdx="3" presStyleCnt="5" custLinFactNeighborX="0"/>
      <dgm:spPr>
        <a:prstGeom prst="rect">
          <a:avLst/>
        </a:prstGeom>
      </dgm:spPr>
    </dgm:pt>
    <dgm:pt modelId="{9312E8E2-BBD1-104A-9F74-B0103AF69816}" type="pres">
      <dgm:prSet presAssocID="{4F85505A-81B6-4FDA-A144-900B71DAD946}" presName="nodeTx" presStyleLbl="node1" presStyleIdx="3" presStyleCnt="5">
        <dgm:presLayoutVars>
          <dgm:bulletEnabled val="1"/>
        </dgm:presLayoutVars>
      </dgm:prSet>
      <dgm:spPr/>
    </dgm:pt>
    <dgm:pt modelId="{A0D6F489-540A-D44E-B596-6A182486B777}" type="pres">
      <dgm:prSet presAssocID="{4F85505A-81B6-4FDA-A144-900B71DAD946}" presName="invisiNode" presStyleLbl="node1" presStyleIdx="3" presStyleCnt="5"/>
      <dgm:spPr/>
    </dgm:pt>
    <dgm:pt modelId="{FDF2BC93-305C-D94B-A6C2-ED9CE7F40C2F}" type="pres">
      <dgm:prSet presAssocID="{4F85505A-81B6-4FDA-A144-900B71DAD946}" presName="imagNode" presStyleLbl="fgImgPlace1" presStyleIdx="3" presStyleCnt="5" custScaleX="63106" custScaleY="63106"/>
      <dgm:spPr>
        <a:solidFill>
          <a:schemeClr val="accent1">
            <a:lumMod val="60000"/>
            <a:lumOff val="40000"/>
          </a:schemeClr>
        </a:solidFill>
        <a:ln>
          <a:noFill/>
        </a:ln>
      </dgm:spPr>
    </dgm:pt>
    <dgm:pt modelId="{849C45A5-41B7-C14C-8FCB-1F684E015BD4}" type="pres">
      <dgm:prSet presAssocID="{68F74A88-49DC-44B1-BC0D-220A7B97601C}" presName="sibTrans" presStyleLbl="sibTrans2D1" presStyleIdx="0" presStyleCnt="0"/>
      <dgm:spPr/>
    </dgm:pt>
    <dgm:pt modelId="{CFB52331-3A90-8741-B893-154B21972CAC}" type="pres">
      <dgm:prSet presAssocID="{A2322D3A-7AC2-4C5C-9D7E-EAB2313D47D4}" presName="compNode" presStyleCnt="0"/>
      <dgm:spPr/>
    </dgm:pt>
    <dgm:pt modelId="{73C20AF0-FA1E-3C4A-AD07-551A27BE2B92}" type="pres">
      <dgm:prSet presAssocID="{A2322D3A-7AC2-4C5C-9D7E-EAB2313D47D4}" presName="bkgdShape" presStyleLbl="node1" presStyleIdx="4" presStyleCnt="5" custLinFactNeighborX="757"/>
      <dgm:spPr>
        <a:prstGeom prst="rect">
          <a:avLst/>
        </a:prstGeom>
      </dgm:spPr>
    </dgm:pt>
    <dgm:pt modelId="{AF3E8B43-0466-2941-94BF-5E057B356E82}" type="pres">
      <dgm:prSet presAssocID="{A2322D3A-7AC2-4C5C-9D7E-EAB2313D47D4}" presName="nodeTx" presStyleLbl="node1" presStyleIdx="4" presStyleCnt="5">
        <dgm:presLayoutVars>
          <dgm:bulletEnabled val="1"/>
        </dgm:presLayoutVars>
      </dgm:prSet>
      <dgm:spPr/>
    </dgm:pt>
    <dgm:pt modelId="{D1AAA287-E1AF-9946-AA96-77AD6193B1DD}" type="pres">
      <dgm:prSet presAssocID="{A2322D3A-7AC2-4C5C-9D7E-EAB2313D47D4}" presName="invisiNode" presStyleLbl="node1" presStyleIdx="4" presStyleCnt="5"/>
      <dgm:spPr/>
    </dgm:pt>
    <dgm:pt modelId="{916140F0-4F43-9F45-8310-FCCA12DDE514}" type="pres">
      <dgm:prSet presAssocID="{A2322D3A-7AC2-4C5C-9D7E-EAB2313D47D4}" presName="imagNode" presStyleLbl="fgImgPlace1" presStyleIdx="4" presStyleCnt="5" custScaleX="63106" custScaleY="63106"/>
      <dgm:spPr>
        <a:solidFill>
          <a:schemeClr val="accent1">
            <a:lumMod val="60000"/>
            <a:lumOff val="40000"/>
          </a:schemeClr>
        </a:solidFill>
        <a:ln>
          <a:noFill/>
        </a:ln>
      </dgm:spPr>
    </dgm:pt>
  </dgm:ptLst>
  <dgm:cxnLst>
    <dgm:cxn modelId="{FFFFBB03-0FB2-438E-A544-945B2835D0B5}" srcId="{0DD8915E-DC14-41D6-9BB5-F49E1C265163}" destId="{86E9D728-64F4-4346-B73C-66E34F4EE1F8}" srcOrd="1" destOrd="0" parTransId="{AF89BCB5-79A8-4F19-A28B-4B9D9F155494}" sibTransId="{567B68B5-06C6-482E-9841-9D0FD78E4E1A}"/>
    <dgm:cxn modelId="{87800A39-0DDF-4B5E-906C-2D1B9B23FA5C}" type="presOf" srcId="{30A490C8-22B4-4D68-875C-0F0DE2FF864D}" destId="{6C9C8387-A91E-4E4D-AD85-D678AA16639A}" srcOrd="0" destOrd="0" presId="urn:microsoft.com/office/officeart/2005/8/layout/hList7"/>
    <dgm:cxn modelId="{F4196061-8F22-F64C-80CC-9FC99308DC40}" type="presOf" srcId="{A2322D3A-7AC2-4C5C-9D7E-EAB2313D47D4}" destId="{AF3E8B43-0466-2941-94BF-5E057B356E82}" srcOrd="1" destOrd="0" presId="urn:microsoft.com/office/officeart/2005/8/layout/hList7"/>
    <dgm:cxn modelId="{3C1E6762-77B9-4F10-A69C-BC99CAC04E54}" type="presOf" srcId="{86E9D728-64F4-4346-B73C-66E34F4EE1F8}" destId="{A51F9144-8AC5-41EC-B4E3-101E88BF4E6D}" srcOrd="1" destOrd="0" presId="urn:microsoft.com/office/officeart/2005/8/layout/hList7"/>
    <dgm:cxn modelId="{71549A62-CAF4-BE45-851A-4CCE70CE64C3}" type="presOf" srcId="{4F85505A-81B6-4FDA-A144-900B71DAD946}" destId="{028C9BA8-C3B3-F947-915F-EE2FD2FCA9A5}" srcOrd="0" destOrd="0" presId="urn:microsoft.com/office/officeart/2005/8/layout/hList7"/>
    <dgm:cxn modelId="{8ED80A66-C260-447B-8BD1-4F342BF2C48D}" type="presOf" srcId="{86E9D728-64F4-4346-B73C-66E34F4EE1F8}" destId="{26F027E1-40FA-4E32-9755-98C6259DAB86}" srcOrd="0" destOrd="0" presId="urn:microsoft.com/office/officeart/2005/8/layout/hList7"/>
    <dgm:cxn modelId="{2A57966C-4741-42E6-ACC3-2B3F062A0D7D}" type="presOf" srcId="{30A490C8-22B4-4D68-875C-0F0DE2FF864D}" destId="{276BF7AE-8C35-4372-9244-53DB9A3D6EEE}" srcOrd="1" destOrd="0" presId="urn:microsoft.com/office/officeart/2005/8/layout/hList7"/>
    <dgm:cxn modelId="{D7846C52-051C-7E4A-8666-A7FC857AC117}" type="presOf" srcId="{4F85505A-81B6-4FDA-A144-900B71DAD946}" destId="{9312E8E2-BBD1-104A-9F74-B0103AF69816}" srcOrd="1" destOrd="0" presId="urn:microsoft.com/office/officeart/2005/8/layout/hList7"/>
    <dgm:cxn modelId="{2D633B56-E147-4EFC-B9EE-6C0413F329B0}" srcId="{0DD8915E-DC14-41D6-9BB5-F49E1C265163}" destId="{4F85505A-81B6-4FDA-A144-900B71DAD946}" srcOrd="3" destOrd="0" parTransId="{D9A96E25-7BBE-4DDD-8DDE-B4970D4340A8}" sibTransId="{68F74A88-49DC-44B1-BC0D-220A7B97601C}"/>
    <dgm:cxn modelId="{28690183-A8F8-5D4A-A0A0-F1EAC1F67584}" type="presOf" srcId="{E9682B4F-0217-4B50-923E-C104AA24290F}" destId="{BC636E4B-34B9-8543-A308-00E0D1B0D2F9}" srcOrd="1" destOrd="0" presId="urn:microsoft.com/office/officeart/2005/8/layout/hList7"/>
    <dgm:cxn modelId="{A9357F90-20C5-4BB0-A365-D48D2C0BAAB6}" type="presOf" srcId="{567B68B5-06C6-482E-9841-9D0FD78E4E1A}" destId="{5114196B-EE36-4097-B180-A254479B72EC}" srcOrd="0" destOrd="0" presId="urn:microsoft.com/office/officeart/2005/8/layout/hList7"/>
    <dgm:cxn modelId="{781B6FA0-0F00-0D41-8C2E-EA6A255C6967}" type="presOf" srcId="{0DD8915E-DC14-41D6-9BB5-F49E1C265163}" destId="{A34AE8AA-FDF7-FA40-BADC-6B62C2B1DE88}" srcOrd="0" destOrd="0" presId="urn:microsoft.com/office/officeart/2005/8/layout/hList7"/>
    <dgm:cxn modelId="{956B0EA6-B0CC-A04C-AAC4-2F46E14A46D0}" type="presOf" srcId="{E9682B4F-0217-4B50-923E-C104AA24290F}" destId="{434ABADC-97F5-A547-823D-7594A86D79D3}" srcOrd="0" destOrd="0" presId="urn:microsoft.com/office/officeart/2005/8/layout/hList7"/>
    <dgm:cxn modelId="{E65110B9-3148-A843-8CC8-BF37AE44F247}" type="presOf" srcId="{A2322D3A-7AC2-4C5C-9D7E-EAB2313D47D4}" destId="{73C20AF0-FA1E-3C4A-AD07-551A27BE2B92}" srcOrd="0" destOrd="0" presId="urn:microsoft.com/office/officeart/2005/8/layout/hList7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381FE1CC-8184-4745-8EB3-6DE11655998D}" srcId="{0DD8915E-DC14-41D6-9BB5-F49E1C265163}" destId="{30A490C8-22B4-4D68-875C-0F0DE2FF864D}" srcOrd="0" destOrd="0" parTransId="{035C64B0-4F0C-4FD1-BD23-B1D4C9887CBE}" sibTransId="{45495DA8-8707-41E3-A12B-FA5766269C44}"/>
    <dgm:cxn modelId="{179FAFCF-F878-464E-A8A6-1185EFA0E380}" srcId="{0DD8915E-DC14-41D6-9BB5-F49E1C265163}" destId="{A2322D3A-7AC2-4C5C-9D7E-EAB2313D47D4}" srcOrd="4" destOrd="0" parTransId="{4A8C15D4-B36F-4764-B4FF-F2AF790D3E17}" sibTransId="{84DE1C3A-3FC7-4DB3-88ED-33F65A71557A}"/>
    <dgm:cxn modelId="{F1B56DD8-8FEA-344A-B6E7-D10401E3F2E3}" type="presOf" srcId="{B8632E42-D7EB-4C31-877E-6F1B2801851A}" destId="{9BFD88E3-0F90-7143-8807-6B030CF54283}" srcOrd="0" destOrd="0" presId="urn:microsoft.com/office/officeart/2005/8/layout/hList7"/>
    <dgm:cxn modelId="{57A126E0-821C-463C-B7B9-228FEC00D1D4}" type="presOf" srcId="{45495DA8-8707-41E3-A12B-FA5766269C44}" destId="{178C3CD1-6873-4177-896D-20D47CDAD6BA}" srcOrd="0" destOrd="0" presId="urn:microsoft.com/office/officeart/2005/8/layout/hList7"/>
    <dgm:cxn modelId="{AB9B77F3-E113-9F42-AD26-5199BE35195A}" type="presOf" srcId="{68F74A88-49DC-44B1-BC0D-220A7B97601C}" destId="{849C45A5-41B7-C14C-8FCB-1F684E015BD4}" srcOrd="0" destOrd="0" presId="urn:microsoft.com/office/officeart/2005/8/layout/hList7"/>
    <dgm:cxn modelId="{E225472C-E3EE-2149-B941-7817CA44471E}" type="presParOf" srcId="{A34AE8AA-FDF7-FA40-BADC-6B62C2B1DE88}" destId="{2107607C-A87A-3347-81F6-106C527DBD58}" srcOrd="0" destOrd="0" presId="urn:microsoft.com/office/officeart/2005/8/layout/hList7"/>
    <dgm:cxn modelId="{F943B65C-83A1-794F-8716-82D6E9B90BCD}" type="presParOf" srcId="{A34AE8AA-FDF7-FA40-BADC-6B62C2B1DE88}" destId="{0955960D-7F7D-E54C-8843-B1DBEEBFB364}" srcOrd="1" destOrd="0" presId="urn:microsoft.com/office/officeart/2005/8/layout/hList7"/>
    <dgm:cxn modelId="{543E984A-C99A-44BF-95FD-E0F66104E155}" type="presParOf" srcId="{0955960D-7F7D-E54C-8843-B1DBEEBFB364}" destId="{86580374-9F20-422E-B80F-FE8C32A87E69}" srcOrd="0" destOrd="0" presId="urn:microsoft.com/office/officeart/2005/8/layout/hList7"/>
    <dgm:cxn modelId="{FFC706F4-9871-4586-8051-FE9051EF30EB}" type="presParOf" srcId="{86580374-9F20-422E-B80F-FE8C32A87E69}" destId="{6C9C8387-A91E-4E4D-AD85-D678AA16639A}" srcOrd="0" destOrd="0" presId="urn:microsoft.com/office/officeart/2005/8/layout/hList7"/>
    <dgm:cxn modelId="{CED41DAE-1B89-4466-8FEB-5C6446DF16B3}" type="presParOf" srcId="{86580374-9F20-422E-B80F-FE8C32A87E69}" destId="{276BF7AE-8C35-4372-9244-53DB9A3D6EEE}" srcOrd="1" destOrd="0" presId="urn:microsoft.com/office/officeart/2005/8/layout/hList7"/>
    <dgm:cxn modelId="{0A163051-1AE2-480B-84DE-4431DE69FEB8}" type="presParOf" srcId="{86580374-9F20-422E-B80F-FE8C32A87E69}" destId="{CC7843E9-1A94-4CA0-8A67-E1396851E755}" srcOrd="2" destOrd="0" presId="urn:microsoft.com/office/officeart/2005/8/layout/hList7"/>
    <dgm:cxn modelId="{B9504CDE-5640-40B4-B0F6-9723FBD34488}" type="presParOf" srcId="{86580374-9F20-422E-B80F-FE8C32A87E69}" destId="{1277BD89-7466-46A7-BA03-A331117BFB02}" srcOrd="3" destOrd="0" presId="urn:microsoft.com/office/officeart/2005/8/layout/hList7"/>
    <dgm:cxn modelId="{D8ADB0A7-AC7F-40EB-86D5-DFD0D4144F62}" type="presParOf" srcId="{0955960D-7F7D-E54C-8843-B1DBEEBFB364}" destId="{178C3CD1-6873-4177-896D-20D47CDAD6BA}" srcOrd="1" destOrd="0" presId="urn:microsoft.com/office/officeart/2005/8/layout/hList7"/>
    <dgm:cxn modelId="{78C0E639-EDC1-4DFC-AD1E-6AEEA0C2438F}" type="presParOf" srcId="{0955960D-7F7D-E54C-8843-B1DBEEBFB364}" destId="{A7E51A0A-8727-4C1B-89A1-4255206E909A}" srcOrd="2" destOrd="0" presId="urn:microsoft.com/office/officeart/2005/8/layout/hList7"/>
    <dgm:cxn modelId="{93C38D59-49FD-4A1C-917D-381B1A6F52CA}" type="presParOf" srcId="{A7E51A0A-8727-4C1B-89A1-4255206E909A}" destId="{26F027E1-40FA-4E32-9755-98C6259DAB86}" srcOrd="0" destOrd="0" presId="urn:microsoft.com/office/officeart/2005/8/layout/hList7"/>
    <dgm:cxn modelId="{9E65A5F0-46CE-46EC-BDD6-CBE793A1EFBD}" type="presParOf" srcId="{A7E51A0A-8727-4C1B-89A1-4255206E909A}" destId="{A51F9144-8AC5-41EC-B4E3-101E88BF4E6D}" srcOrd="1" destOrd="0" presId="urn:microsoft.com/office/officeart/2005/8/layout/hList7"/>
    <dgm:cxn modelId="{FE201285-C960-409F-94A0-1811E606805C}" type="presParOf" srcId="{A7E51A0A-8727-4C1B-89A1-4255206E909A}" destId="{0828BD7B-A554-4B93-9543-CAA1D0ACACB5}" srcOrd="2" destOrd="0" presId="urn:microsoft.com/office/officeart/2005/8/layout/hList7"/>
    <dgm:cxn modelId="{C9A9A19B-C75F-4F78-9305-2C3B58969C63}" type="presParOf" srcId="{A7E51A0A-8727-4C1B-89A1-4255206E909A}" destId="{783F765A-9F3D-414A-AA2C-5811DF3F2DD3}" srcOrd="3" destOrd="0" presId="urn:microsoft.com/office/officeart/2005/8/layout/hList7"/>
    <dgm:cxn modelId="{1A1EECF0-F2AE-4745-9DC0-886DDB66EE44}" type="presParOf" srcId="{0955960D-7F7D-E54C-8843-B1DBEEBFB364}" destId="{5114196B-EE36-4097-B180-A254479B72EC}" srcOrd="3" destOrd="0" presId="urn:microsoft.com/office/officeart/2005/8/layout/hList7"/>
    <dgm:cxn modelId="{EDA12534-DD6F-3D46-A33C-D2D3C096E217}" type="presParOf" srcId="{0955960D-7F7D-E54C-8843-B1DBEEBFB364}" destId="{91E3D51E-7AB8-6349-A1D0-02F993052AB3}" srcOrd="4" destOrd="0" presId="urn:microsoft.com/office/officeart/2005/8/layout/hList7"/>
    <dgm:cxn modelId="{98E12192-EF84-5E4E-8F7C-7D4B0E3B0CFB}" type="presParOf" srcId="{91E3D51E-7AB8-6349-A1D0-02F993052AB3}" destId="{434ABADC-97F5-A547-823D-7594A86D79D3}" srcOrd="0" destOrd="0" presId="urn:microsoft.com/office/officeart/2005/8/layout/hList7"/>
    <dgm:cxn modelId="{35A4D817-35C8-574E-BAE7-28EAD8E80E9E}" type="presParOf" srcId="{91E3D51E-7AB8-6349-A1D0-02F993052AB3}" destId="{BC636E4B-34B9-8543-A308-00E0D1B0D2F9}" srcOrd="1" destOrd="0" presId="urn:microsoft.com/office/officeart/2005/8/layout/hList7"/>
    <dgm:cxn modelId="{3F7650F7-8ADF-1647-ABCA-EDB62D6E6F07}" type="presParOf" srcId="{91E3D51E-7AB8-6349-A1D0-02F993052AB3}" destId="{073A77BB-E8BD-4B4C-BFA2-7B530A2B3199}" srcOrd="2" destOrd="0" presId="urn:microsoft.com/office/officeart/2005/8/layout/hList7"/>
    <dgm:cxn modelId="{A4C178E9-5B35-8046-AEA4-07EA064D48EC}" type="presParOf" srcId="{91E3D51E-7AB8-6349-A1D0-02F993052AB3}" destId="{CC076D56-4BB0-7246-9039-788AB439DAF0}" srcOrd="3" destOrd="0" presId="urn:microsoft.com/office/officeart/2005/8/layout/hList7"/>
    <dgm:cxn modelId="{23300555-E195-7745-8EAA-13C1C3D64096}" type="presParOf" srcId="{0955960D-7F7D-E54C-8843-B1DBEEBFB364}" destId="{9BFD88E3-0F90-7143-8807-6B030CF54283}" srcOrd="5" destOrd="0" presId="urn:microsoft.com/office/officeart/2005/8/layout/hList7"/>
    <dgm:cxn modelId="{67E0177E-2C5D-D84A-B206-DF756AC265E2}" type="presParOf" srcId="{0955960D-7F7D-E54C-8843-B1DBEEBFB364}" destId="{900296CF-6A25-E746-A345-792DBE36F92C}" srcOrd="6" destOrd="0" presId="urn:microsoft.com/office/officeart/2005/8/layout/hList7"/>
    <dgm:cxn modelId="{17F234B6-5CB2-694A-AE40-2EC7B6989025}" type="presParOf" srcId="{900296CF-6A25-E746-A345-792DBE36F92C}" destId="{028C9BA8-C3B3-F947-915F-EE2FD2FCA9A5}" srcOrd="0" destOrd="0" presId="urn:microsoft.com/office/officeart/2005/8/layout/hList7"/>
    <dgm:cxn modelId="{A078F003-3C00-6845-9EBD-2DC195EA7E87}" type="presParOf" srcId="{900296CF-6A25-E746-A345-792DBE36F92C}" destId="{9312E8E2-BBD1-104A-9F74-B0103AF69816}" srcOrd="1" destOrd="0" presId="urn:microsoft.com/office/officeart/2005/8/layout/hList7"/>
    <dgm:cxn modelId="{3E327DED-A1BA-5F40-88C6-420128E7987E}" type="presParOf" srcId="{900296CF-6A25-E746-A345-792DBE36F92C}" destId="{A0D6F489-540A-D44E-B596-6A182486B777}" srcOrd="2" destOrd="0" presId="urn:microsoft.com/office/officeart/2005/8/layout/hList7"/>
    <dgm:cxn modelId="{E331C05D-ABEF-784B-867C-9DAD3D7B0BF6}" type="presParOf" srcId="{900296CF-6A25-E746-A345-792DBE36F92C}" destId="{FDF2BC93-305C-D94B-A6C2-ED9CE7F40C2F}" srcOrd="3" destOrd="0" presId="urn:microsoft.com/office/officeart/2005/8/layout/hList7"/>
    <dgm:cxn modelId="{484D29F2-E93B-0044-AD3C-1B7FAE119D86}" type="presParOf" srcId="{0955960D-7F7D-E54C-8843-B1DBEEBFB364}" destId="{849C45A5-41B7-C14C-8FCB-1F684E015BD4}" srcOrd="7" destOrd="0" presId="urn:microsoft.com/office/officeart/2005/8/layout/hList7"/>
    <dgm:cxn modelId="{4D63AED0-BB7F-5648-A588-8D3CD77EDA47}" type="presParOf" srcId="{0955960D-7F7D-E54C-8843-B1DBEEBFB364}" destId="{CFB52331-3A90-8741-B893-154B21972CAC}" srcOrd="8" destOrd="0" presId="urn:microsoft.com/office/officeart/2005/8/layout/hList7"/>
    <dgm:cxn modelId="{3916CD4F-7FBF-D443-9D5A-2C269D38B5A1}" type="presParOf" srcId="{CFB52331-3A90-8741-B893-154B21972CAC}" destId="{73C20AF0-FA1E-3C4A-AD07-551A27BE2B92}" srcOrd="0" destOrd="0" presId="urn:microsoft.com/office/officeart/2005/8/layout/hList7"/>
    <dgm:cxn modelId="{793DE385-E18B-AB41-A417-ABB42E569007}" type="presParOf" srcId="{CFB52331-3A90-8741-B893-154B21972CAC}" destId="{AF3E8B43-0466-2941-94BF-5E057B356E82}" srcOrd="1" destOrd="0" presId="urn:microsoft.com/office/officeart/2005/8/layout/hList7"/>
    <dgm:cxn modelId="{C7FDE2A3-85A4-B144-B32C-7C9903F03EC5}" type="presParOf" srcId="{CFB52331-3A90-8741-B893-154B21972CAC}" destId="{D1AAA287-E1AF-9946-AA96-77AD6193B1DD}" srcOrd="2" destOrd="0" presId="urn:microsoft.com/office/officeart/2005/8/layout/hList7"/>
    <dgm:cxn modelId="{2241BB10-0DBA-6B41-9DA1-14E15CF8B34C}" type="presParOf" srcId="{CFB52331-3A90-8741-B893-154B21972CAC}" destId="{916140F0-4F43-9F45-8310-FCCA12DDE514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9C8387-A91E-4E4D-AD85-D678AA16639A}">
      <dsp:nvSpPr>
        <dsp:cNvPr id="0" name=""/>
        <dsp:cNvSpPr/>
      </dsp:nvSpPr>
      <dsp:spPr>
        <a:xfrm>
          <a:off x="0" y="0"/>
          <a:ext cx="1892456" cy="394087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enorite" pitchFamily="2" charset="0"/>
            </a:rPr>
            <a:t>Durable wound closure</a:t>
          </a:r>
          <a:endParaRPr lang="en-US" sz="1400" kern="1200" dirty="0">
            <a:latin typeface="Tenorite" pitchFamily="2" charset="0"/>
          </a:endParaRPr>
        </a:p>
      </dsp:txBody>
      <dsp:txXfrm>
        <a:off x="0" y="1576348"/>
        <a:ext cx="1892456" cy="1576348"/>
      </dsp:txXfrm>
    </dsp:sp>
    <dsp:sp modelId="{1277BD89-7466-46A7-BA03-A331117BFB02}">
      <dsp:nvSpPr>
        <dsp:cNvPr id="0" name=""/>
        <dsp:cNvSpPr/>
      </dsp:nvSpPr>
      <dsp:spPr>
        <a:xfrm>
          <a:off x="290073" y="236452"/>
          <a:ext cx="1312309" cy="1312309"/>
        </a:xfrm>
        <a:prstGeom prst="ellipse">
          <a:avLst/>
        </a:prstGeom>
        <a:solidFill>
          <a:schemeClr val="accent1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F027E1-40FA-4E32-9755-98C6259DAB86}">
      <dsp:nvSpPr>
        <dsp:cNvPr id="0" name=""/>
        <dsp:cNvSpPr/>
      </dsp:nvSpPr>
      <dsp:spPr>
        <a:xfrm>
          <a:off x="1949229" y="0"/>
          <a:ext cx="1892456" cy="394087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enorite" pitchFamily="2" charset="0"/>
            </a:rPr>
            <a:t>Reduced need for autografting</a:t>
          </a:r>
        </a:p>
      </dsp:txBody>
      <dsp:txXfrm>
        <a:off x="1949229" y="1576348"/>
        <a:ext cx="1892456" cy="1576348"/>
      </dsp:txXfrm>
    </dsp:sp>
    <dsp:sp modelId="{783F765A-9F3D-414A-AA2C-5811DF3F2DD3}">
      <dsp:nvSpPr>
        <dsp:cNvPr id="0" name=""/>
        <dsp:cNvSpPr/>
      </dsp:nvSpPr>
      <dsp:spPr>
        <a:xfrm>
          <a:off x="2239302" y="236452"/>
          <a:ext cx="1312309" cy="1312309"/>
        </a:xfrm>
        <a:prstGeom prst="ellipse">
          <a:avLst/>
        </a:prstGeom>
        <a:solidFill>
          <a:schemeClr val="accent1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4ABADC-97F5-A547-823D-7594A86D79D3}">
      <dsp:nvSpPr>
        <dsp:cNvPr id="0" name=""/>
        <dsp:cNvSpPr/>
      </dsp:nvSpPr>
      <dsp:spPr>
        <a:xfrm>
          <a:off x="3901903" y="0"/>
          <a:ext cx="1892456" cy="3940870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enorite" pitchFamily="2" charset="0"/>
            </a:rPr>
            <a:t>Equal or reduced scarring compared to autografting</a:t>
          </a:r>
        </a:p>
      </dsp:txBody>
      <dsp:txXfrm>
        <a:off x="3901903" y="1576348"/>
        <a:ext cx="1892456" cy="1576348"/>
      </dsp:txXfrm>
    </dsp:sp>
    <dsp:sp modelId="{CC076D56-4BB0-7246-9039-788AB439DAF0}">
      <dsp:nvSpPr>
        <dsp:cNvPr id="0" name=""/>
        <dsp:cNvSpPr/>
      </dsp:nvSpPr>
      <dsp:spPr>
        <a:xfrm>
          <a:off x="6902087" y="0"/>
          <a:ext cx="828146" cy="828146"/>
        </a:xfrm>
        <a:prstGeom prst="ellipse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8C9BA8-C3B3-F947-915F-EE2FD2FCA9A5}">
      <dsp:nvSpPr>
        <dsp:cNvPr id="0" name=""/>
        <dsp:cNvSpPr/>
      </dsp:nvSpPr>
      <dsp:spPr>
        <a:xfrm>
          <a:off x="5847689" y="0"/>
          <a:ext cx="1892456" cy="3940870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enorite" pitchFamily="2" charset="0"/>
            </a:rPr>
            <a:t>Biodegradable</a:t>
          </a:r>
        </a:p>
      </dsp:txBody>
      <dsp:txXfrm>
        <a:off x="5847689" y="1576348"/>
        <a:ext cx="1892456" cy="1576348"/>
      </dsp:txXfrm>
    </dsp:sp>
    <dsp:sp modelId="{FDF2BC93-305C-D94B-A6C2-ED9CE7F40C2F}">
      <dsp:nvSpPr>
        <dsp:cNvPr id="0" name=""/>
        <dsp:cNvSpPr/>
      </dsp:nvSpPr>
      <dsp:spPr>
        <a:xfrm>
          <a:off x="6379844" y="478533"/>
          <a:ext cx="828146" cy="828146"/>
        </a:xfrm>
        <a:prstGeom prst="ellipse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C20AF0-FA1E-3C4A-AD07-551A27BE2B92}">
      <dsp:nvSpPr>
        <dsp:cNvPr id="0" name=""/>
        <dsp:cNvSpPr/>
      </dsp:nvSpPr>
      <dsp:spPr>
        <a:xfrm>
          <a:off x="7796918" y="0"/>
          <a:ext cx="1892456" cy="3940870"/>
        </a:xfrm>
        <a:prstGeom prst="rect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enorite" pitchFamily="2" charset="0"/>
            </a:rPr>
            <a:t>Biocompatible</a:t>
          </a:r>
        </a:p>
      </dsp:txBody>
      <dsp:txXfrm>
        <a:off x="7796918" y="1576348"/>
        <a:ext cx="1892456" cy="1576348"/>
      </dsp:txXfrm>
    </dsp:sp>
    <dsp:sp modelId="{916140F0-4F43-9F45-8310-FCCA12DDE514}">
      <dsp:nvSpPr>
        <dsp:cNvPr id="0" name=""/>
        <dsp:cNvSpPr/>
      </dsp:nvSpPr>
      <dsp:spPr>
        <a:xfrm>
          <a:off x="8329073" y="478533"/>
          <a:ext cx="828146" cy="828146"/>
        </a:xfrm>
        <a:prstGeom prst="ellipse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07607C-A87A-3347-81F6-106C527DBD58}">
      <dsp:nvSpPr>
        <dsp:cNvPr id="0" name=""/>
        <dsp:cNvSpPr/>
      </dsp:nvSpPr>
      <dsp:spPr>
        <a:xfrm>
          <a:off x="400054" y="3040375"/>
          <a:ext cx="8914225" cy="591130"/>
        </a:xfrm>
        <a:prstGeom prst="leftRightArrow">
          <a:avLst/>
        </a:prstGeom>
        <a:solidFill>
          <a:schemeClr val="accent2">
            <a:tint val="40000"/>
            <a:hueOff val="0"/>
            <a:satOff val="0"/>
            <a:lumOff val="0"/>
            <a:alpha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12/4/2022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12/4/2022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12/4/2022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12/4/2022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12/4/2022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12/4/2022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12/4/2022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12/4/2022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12/4/2022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12/4/2022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12/4/2022</a:t>
            </a:fld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12/4/2022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hyperlink" Target="https://www.stratagraft.com/about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hyperlink" Target="https://www.stratagraft.com/about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hyperlink" Target="https://www.stratagraft.com/about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.m4a"/><Relationship Id="rId13" Type="http://schemas.openxmlformats.org/officeDocument/2006/relationships/diagramLayout" Target="../diagrams/layout1.xml"/><Relationship Id="rId3" Type="http://schemas.microsoft.com/office/2007/relationships/media" Target="../media/media8.m4a"/><Relationship Id="rId7" Type="http://schemas.microsoft.com/office/2007/relationships/media" Target="../media/media10.m4a"/><Relationship Id="rId12" Type="http://schemas.openxmlformats.org/officeDocument/2006/relationships/diagramData" Target="../diagrams/data1.xml"/><Relationship Id="rId17" Type="http://schemas.openxmlformats.org/officeDocument/2006/relationships/image" Target="../media/image1.png"/><Relationship Id="rId2" Type="http://schemas.openxmlformats.org/officeDocument/2006/relationships/audio" Target="../media/media7.m4a"/><Relationship Id="rId16" Type="http://schemas.microsoft.com/office/2007/relationships/diagramDrawing" Target="../diagrams/drawing1.xml"/><Relationship Id="rId1" Type="http://schemas.microsoft.com/office/2007/relationships/media" Target="../media/media7.m4a"/><Relationship Id="rId6" Type="http://schemas.openxmlformats.org/officeDocument/2006/relationships/audio" Target="../media/media9.m4a"/><Relationship Id="rId11" Type="http://schemas.openxmlformats.org/officeDocument/2006/relationships/slideLayout" Target="../slideLayouts/slideLayout6.xml"/><Relationship Id="rId5" Type="http://schemas.microsoft.com/office/2007/relationships/media" Target="../media/media9.m4a"/><Relationship Id="rId15" Type="http://schemas.openxmlformats.org/officeDocument/2006/relationships/diagramColors" Target="../diagrams/colors1.xml"/><Relationship Id="rId10" Type="http://schemas.openxmlformats.org/officeDocument/2006/relationships/audio" Target="../media/media11.m4a"/><Relationship Id="rId4" Type="http://schemas.openxmlformats.org/officeDocument/2006/relationships/audio" Target="../media/media8.m4a"/><Relationship Id="rId9" Type="http://schemas.microsoft.com/office/2007/relationships/media" Target="../media/media11.m4a"/><Relationship Id="rId1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tratagraft.com/assets/pdfs/StrataGraft-workflow-integration-guide.pdf" TargetMode="External"/><Relationship Id="rId3" Type="http://schemas.openxmlformats.org/officeDocument/2006/relationships/hyperlink" Target="https://www.epicel.com/treatment-with-epicel.html" TargetMode="External"/><Relationship Id="rId7" Type="http://schemas.openxmlformats.org/officeDocument/2006/relationships/hyperlink" Target="https://www.stratagraft.com/about/" TargetMode="External"/><Relationship Id="rId2" Type="http://schemas.openxmlformats.org/officeDocument/2006/relationships/hyperlink" Target="https://uvahealth.com/services/plastic-surgery/skin-graf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tratagraft.com/efficacy/" TargetMode="External"/><Relationship Id="rId5" Type="http://schemas.openxmlformats.org/officeDocument/2006/relationships/hyperlink" Target="http://www.regenicin.com/Investor-Relations/pdf/factsheet.pdf" TargetMode="External"/><Relationship Id="rId4" Type="http://schemas.openxmlformats.org/officeDocument/2006/relationships/hyperlink" Target="https://www.integralife.com/integra-dermal-regeneration-template/product/wound-reconstruction-care-inpatient-acute-or-integra-dermal-regeneration-templa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/>
          <a:lstStyle/>
          <a:p>
            <a:r>
              <a:rPr lang="en-US" dirty="0" err="1"/>
              <a:t>StrataGraft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/>
          <a:lstStyle/>
          <a:p>
            <a:r>
              <a:rPr lang="en-US" dirty="0"/>
              <a:t>Design Review Case Study</a:t>
            </a:r>
          </a:p>
          <a:p>
            <a:r>
              <a:rPr lang="en-US" dirty="0"/>
              <a:t>Ashira Bindels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3A8BF32-201F-0220-4792-A451888B2C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3643" y="11223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51"/>
    </mc:Choice>
    <mc:Fallback>
      <p:transition spd="slow" advTm="10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econd-degree burn on arm, with cross-section of skin showing redness and swelling in top two skin layers.">
            <a:extLst>
              <a:ext uri="{FF2B5EF4-FFF2-40B4-BE49-F238E27FC236}">
                <a16:creationId xmlns:a16="http://schemas.microsoft.com/office/drawing/2014/main" id="{10A810F2-4B38-BAD0-B479-93CDF0CE25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" t="2567" r="1430" b="4989"/>
          <a:stretch/>
        </p:blipFill>
        <p:spPr bwMode="auto">
          <a:xfrm>
            <a:off x="2391318" y="4438212"/>
            <a:ext cx="3665765" cy="2283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Problem Description- Burns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Consequences: dehydration, bacterial infection, disfigurement and long-term disability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~180,000 deaths annually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~ 40,000 people/year hospitalized in 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Cost in US: &gt;$211 million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err="1"/>
              <a:t>StrataGraft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091E88-7AED-4A42-A14F-ADAA7CF31962}"/>
              </a:ext>
            </a:extLst>
          </p:cNvPr>
          <p:cNvSpPr txBox="1"/>
          <p:nvPr/>
        </p:nvSpPr>
        <p:spPr>
          <a:xfrm>
            <a:off x="159657" y="6015335"/>
            <a:ext cx="27577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effectLst/>
              </a:rPr>
              <a:t>“Burns.” </a:t>
            </a:r>
            <a:r>
              <a:rPr lang="en-US" sz="1200" i="1" dirty="0">
                <a:effectLst/>
              </a:rPr>
              <a:t>World Health Organization</a:t>
            </a:r>
            <a:r>
              <a:rPr lang="en-US" sz="1200" dirty="0">
                <a:effectLst/>
              </a:rPr>
              <a:t>, World Health Organization, https://www.who.int/news-room/fact-sheets/detail/burns. </a:t>
            </a:r>
          </a:p>
          <a:p>
            <a:endParaRPr lang="en-US" dirty="0"/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F3D4120-2D17-C70C-C1FC-EFAD534950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5290" y="4341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259"/>
    </mc:Choice>
    <mc:Fallback>
      <p:transition spd="slow" advTm="79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25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1721B-FCFB-1A1E-4E3C-88530BC09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Solutions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899F59B5-4951-2F77-2BE0-3D807297A4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0299403"/>
              </p:ext>
            </p:extLst>
          </p:nvPr>
        </p:nvGraphicFramePr>
        <p:xfrm>
          <a:off x="231998" y="1706563"/>
          <a:ext cx="11161715" cy="4016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8498">
                  <a:extLst>
                    <a:ext uri="{9D8B030D-6E8A-4147-A177-3AD203B41FA5}">
                      <a16:colId xmlns:a16="http://schemas.microsoft.com/office/drawing/2014/main" val="2949175196"/>
                    </a:ext>
                  </a:extLst>
                </a:gridCol>
                <a:gridCol w="4893208">
                  <a:extLst>
                    <a:ext uri="{9D8B030D-6E8A-4147-A177-3AD203B41FA5}">
                      <a16:colId xmlns:a16="http://schemas.microsoft.com/office/drawing/2014/main" val="958974663"/>
                    </a:ext>
                  </a:extLst>
                </a:gridCol>
                <a:gridCol w="3860009">
                  <a:extLst>
                    <a:ext uri="{9D8B030D-6E8A-4147-A177-3AD203B41FA5}">
                      <a16:colId xmlns:a16="http://schemas.microsoft.com/office/drawing/2014/main" val="782107828"/>
                    </a:ext>
                  </a:extLst>
                </a:gridCol>
              </a:tblGrid>
              <a:tr h="498471">
                <a:tc>
                  <a:txBody>
                    <a:bodyPr/>
                    <a:lstStyle/>
                    <a:p>
                      <a:r>
                        <a:rPr lang="en-US" dirty="0"/>
                        <a:t>Existing 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Advantage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Disadvantage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734612"/>
                  </a:ext>
                </a:extLst>
              </a:tr>
              <a:tr h="682993">
                <a:tc>
                  <a:txBody>
                    <a:bodyPr/>
                    <a:lstStyle/>
                    <a:p>
                      <a:r>
                        <a:rPr lang="en-US" dirty="0"/>
                        <a:t>Surgical excision and skin grafting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risk of immune response as the donor is also the recipient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creation of secondary wound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181286"/>
                  </a:ext>
                </a:extLst>
              </a:tr>
              <a:tr h="498471">
                <a:tc>
                  <a:txBody>
                    <a:bodyPr/>
                    <a:lstStyle/>
                    <a:p>
                      <a:r>
                        <a:rPr lang="en-US" dirty="0"/>
                        <a:t>Keratin biomaterial hydrogels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Does not require autograft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Helps epithelial growth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Only tested in swine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889309"/>
                  </a:ext>
                </a:extLst>
              </a:tr>
              <a:tr h="498471">
                <a:tc>
                  <a:txBody>
                    <a:bodyPr/>
                    <a:lstStyle/>
                    <a:p>
                      <a:r>
                        <a:rPr lang="en-US" dirty="0" err="1"/>
                        <a:t>Epicel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Rapid wound closure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Only used if total body burnt surface area </a:t>
                      </a:r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≥30%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29368"/>
                  </a:ext>
                </a:extLst>
              </a:tr>
              <a:tr h="498471">
                <a:tc>
                  <a:txBody>
                    <a:bodyPr/>
                    <a:lstStyle/>
                    <a:p>
                      <a:r>
                        <a:rPr lang="en-US" dirty="0"/>
                        <a:t>Integra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Long shelf life up to 2 years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Good aesthetic 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two step procedure: re-epithelization and autograft of epidermal layer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79135"/>
                  </a:ext>
                </a:extLst>
              </a:tr>
              <a:tr h="498471">
                <a:tc>
                  <a:txBody>
                    <a:bodyPr/>
                    <a:lstStyle/>
                    <a:p>
                      <a:r>
                        <a:rPr lang="en-US" dirty="0" err="1"/>
                        <a:t>PermaDerm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Autologous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Large number of grafts can be created from a small piece of patient’s skin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to harvest patient’s own skin and expand these cells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7736039"/>
                  </a:ext>
                </a:extLst>
              </a:tr>
            </a:tbl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55CEE-7EA2-7BA4-EEE8-F1A1A906F3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StrataGraft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F63D3-3414-36F4-77EA-F459C1C132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6826D1D-8452-FD04-D3DB-0C1790E3F2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7596" y="57347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070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526"/>
    </mc:Choice>
    <mc:Fallback>
      <p:transition spd="slow" advTm="132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5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83C6A-1974-F667-5F84-EC06C2B51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StrataGraft</a:t>
            </a:r>
            <a:r>
              <a:rPr lang="en-US" dirty="0"/>
              <a:t> -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97597-0B88-7133-605A-D0FAFEF46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Stratatech</a:t>
            </a:r>
            <a:r>
              <a:rPr lang="en-US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Corporation (Mallinckrodt Pharmaceuticals)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cs typeface="Calibri" panose="020F0502020204030204" pitchFamily="34" charset="0"/>
              </a:rPr>
              <a:t>Approved by FDA: 15 June 2021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cs typeface="Calibri" panose="020F0502020204030204" pitchFamily="34" charset="0"/>
              </a:rPr>
              <a:t>Treatment of deep partial thickness burns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cs typeface="Calibri" panose="020F050202020403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F4DF8-319F-4DC8-E340-017A201697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0999" y="6356350"/>
            <a:ext cx="4931229" cy="365125"/>
          </a:xfrm>
        </p:spPr>
        <p:txBody>
          <a:bodyPr/>
          <a:lstStyle/>
          <a:p>
            <a:r>
              <a:rPr lang="en-US" dirty="0"/>
              <a:t>Ref. </a:t>
            </a:r>
            <a:r>
              <a:rPr lang="en-US" dirty="0" err="1"/>
              <a:t>StrataGraft</a:t>
            </a:r>
            <a:r>
              <a:rPr lang="en-US" dirty="0"/>
              <a:t> (2021). About </a:t>
            </a:r>
            <a:r>
              <a:rPr lang="en-US" dirty="0" err="1"/>
              <a:t>StrataGraft</a:t>
            </a:r>
            <a:r>
              <a:rPr lang="en-US" dirty="0"/>
              <a:t>. Accessed from: </a:t>
            </a:r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https://www.stratagraft.com/about</a:t>
            </a:r>
            <a:r>
              <a:rPr lang="en-US" sz="1800" u="none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/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5CF6E-DAD3-1D66-C0C7-276935EAB5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StrataGraft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A60F7-8D35-EC43-A5E0-0B201088D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26" name="Picture 2" descr="StrataGraft® (allogeneic cultured keratinocytes and dermal fibroblasts in  murine collagen-dsat)">
            <a:extLst>
              <a:ext uri="{FF2B5EF4-FFF2-40B4-BE49-F238E27FC236}">
                <a16:creationId xmlns:a16="http://schemas.microsoft.com/office/drawing/2014/main" id="{E93F5E67-A741-8DCB-CF87-C1B6AE403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535" y="3934532"/>
            <a:ext cx="3025321" cy="1861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755DC2-9A2B-EFD4-878F-B395B485BC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21060" y="381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25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10"/>
    </mc:Choice>
    <mc:Fallback>
      <p:transition spd="slow" advTm="20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22A37-E549-5BA5-9F65-72ADE52C7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StrataGraft</a:t>
            </a:r>
            <a:r>
              <a:rPr lang="en-US" dirty="0"/>
              <a:t> - 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88CA8-83A2-7A26-1C6C-E831294C9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2 types of human skin cells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Keratinocytes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Dermal fibroblasts contained within gelled collagen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6456B-E52F-8415-CD05-00EB53E9DD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0999" y="6356350"/>
            <a:ext cx="4365171" cy="365125"/>
          </a:xfrm>
        </p:spPr>
        <p:txBody>
          <a:bodyPr/>
          <a:lstStyle/>
          <a:p>
            <a:r>
              <a:rPr lang="en-US" dirty="0"/>
              <a:t>Ref. </a:t>
            </a:r>
            <a:r>
              <a:rPr lang="en-US" dirty="0" err="1"/>
              <a:t>StrataGraft</a:t>
            </a:r>
            <a:r>
              <a:rPr lang="en-US" dirty="0"/>
              <a:t> (2021). About </a:t>
            </a:r>
            <a:r>
              <a:rPr lang="en-US" dirty="0" err="1"/>
              <a:t>StrataGraft</a:t>
            </a:r>
            <a:r>
              <a:rPr lang="en-US" dirty="0"/>
              <a:t>. Accessed from: </a:t>
            </a:r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https://www.stratagraft.com/about</a:t>
            </a:r>
            <a:r>
              <a:rPr lang="en-US" sz="1800" u="none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/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7D9A1E-AE5E-0D73-0031-4AED5CB4A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StrataGraft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46DA5-B2B9-F1C6-D02D-5E66249B72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C1E1C4-8939-36E4-58FB-21F3ED6AAF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7878" y="3429000"/>
            <a:ext cx="3956584" cy="2655426"/>
          </a:xfrm>
          <a:prstGeom prst="rect">
            <a:avLst/>
          </a:prstGeom>
        </p:spPr>
      </p:pic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D7504AA-F79B-925B-B8E1-05B8445C3F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65903" y="27235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37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57"/>
    </mc:Choice>
    <mc:Fallback>
      <p:transition spd="slow" advTm="30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5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5AC02-CF1A-0431-214A-EBAC8B626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StrataGraft</a:t>
            </a:r>
            <a:r>
              <a:rPr lang="en-US" dirty="0"/>
              <a:t> – how it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53412-4713-1798-F3F7-D73C8E923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Applied to burnt area by healthcare provider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Biodegradable over 3 months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Different sizes available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AA181-7844-A7C3-C9A4-723FCF1893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721475"/>
            <a:ext cx="5682876" cy="136525"/>
          </a:xfrm>
        </p:spPr>
        <p:txBody>
          <a:bodyPr/>
          <a:lstStyle/>
          <a:p>
            <a:r>
              <a:rPr lang="en-US" dirty="0"/>
              <a:t>Ref. </a:t>
            </a:r>
            <a:r>
              <a:rPr lang="en-US" dirty="0" err="1"/>
              <a:t>StrataGraft</a:t>
            </a:r>
            <a:r>
              <a:rPr lang="en-US" dirty="0"/>
              <a:t> (2021). About </a:t>
            </a:r>
            <a:r>
              <a:rPr lang="en-US" dirty="0" err="1"/>
              <a:t>StrataGraft</a:t>
            </a:r>
            <a:r>
              <a:rPr lang="en-US" dirty="0"/>
              <a:t>. Accessed from: </a:t>
            </a:r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https://www.stratagraft.com/about</a:t>
            </a:r>
            <a:r>
              <a:rPr lang="en-US" sz="1800" u="none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/</a:t>
            </a:r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03C5C-098E-077C-80DD-467F46F33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StrataGraft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2924C-4D7C-994A-B224-65B2E8DD91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8EF2B8-E112-4124-326F-8A570BFB91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3524" y="3594657"/>
            <a:ext cx="3069009" cy="2882343"/>
          </a:xfrm>
          <a:prstGeom prst="rect">
            <a:avLst/>
          </a:prstGeom>
        </p:spPr>
      </p:pic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2971CD8-E5CC-9A1F-569C-42F3B32412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2692" y="37547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694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48"/>
    </mc:Choice>
    <mc:Fallback>
      <p:transition spd="slow" advTm="22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2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>
            <a:normAutofit/>
          </a:bodyPr>
          <a:lstStyle/>
          <a:p>
            <a:r>
              <a:rPr lang="en-US" dirty="0" err="1"/>
              <a:t>StrataGraft</a:t>
            </a:r>
            <a:r>
              <a:rPr lang="en-US" dirty="0"/>
              <a:t> - Evidence</a:t>
            </a:r>
          </a:p>
        </p:txBody>
      </p:sp>
      <p:graphicFrame>
        <p:nvGraphicFramePr>
          <p:cNvPr id="6" name="Content Placeholder 3" descr="Timeline Placeholder ">
            <a:extLst>
              <a:ext uri="{FF2B5EF4-FFF2-40B4-BE49-F238E27FC236}">
                <a16:creationId xmlns:a16="http://schemas.microsoft.com/office/drawing/2014/main" id="{85168BDF-A0D9-4916-A9F9-41D8175A703C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302639539"/>
              </p:ext>
            </p:extLst>
          </p:nvPr>
        </p:nvGraphicFramePr>
        <p:xfrm>
          <a:off x="1251312" y="2082555"/>
          <a:ext cx="9689375" cy="39408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C0179B5-0800-154F-80F6-614473C055BD}"/>
              </a:ext>
            </a:extLst>
          </p:cNvPr>
          <p:cNvSpPr txBox="1"/>
          <p:nvPr/>
        </p:nvSpPr>
        <p:spPr>
          <a:xfrm>
            <a:off x="2042809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enorite" pitchFamily="2" charset="0"/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68C313-80C0-8840-8702-F1084174C592}"/>
              </a:ext>
            </a:extLst>
          </p:cNvPr>
          <p:cNvSpPr txBox="1"/>
          <p:nvPr/>
        </p:nvSpPr>
        <p:spPr>
          <a:xfrm>
            <a:off x="4002238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enorite" pitchFamily="2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E770E3-D227-CD4E-83C4-44744E774884}"/>
              </a:ext>
            </a:extLst>
          </p:cNvPr>
          <p:cNvSpPr txBox="1"/>
          <p:nvPr/>
        </p:nvSpPr>
        <p:spPr>
          <a:xfrm>
            <a:off x="7863038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enorite" pitchFamily="2" charset="0"/>
              </a:rPr>
              <a:t>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C47546-62E7-304A-8631-60D9B8E543BE}"/>
              </a:ext>
            </a:extLst>
          </p:cNvPr>
          <p:cNvSpPr txBox="1"/>
          <p:nvPr/>
        </p:nvSpPr>
        <p:spPr>
          <a:xfrm>
            <a:off x="9807953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enorite" pitchFamily="2" charset="0"/>
              </a:rPr>
              <a:t>5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7A9A251-4D41-0048-580A-2E03AC9D3E29}"/>
              </a:ext>
            </a:extLst>
          </p:cNvPr>
          <p:cNvSpPr/>
          <p:nvPr/>
        </p:nvSpPr>
        <p:spPr>
          <a:xfrm>
            <a:off x="5437066" y="2341651"/>
            <a:ext cx="1312309" cy="131230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BF4ECF3-F211-3447-AF95-22487182E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98434" y="6363607"/>
            <a:ext cx="4114800" cy="365125"/>
          </a:xfrm>
        </p:spPr>
        <p:txBody>
          <a:bodyPr/>
          <a:lstStyle/>
          <a:p>
            <a:r>
              <a:rPr lang="en-US" dirty="0" err="1"/>
              <a:t>StrataGraft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308D1AB-33EC-174A-AFF4-6B9718A86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863C6B-1856-BC43-A090-B182EAB34EB8}"/>
              </a:ext>
            </a:extLst>
          </p:cNvPr>
          <p:cNvSpPr txBox="1"/>
          <p:nvPr/>
        </p:nvSpPr>
        <p:spPr>
          <a:xfrm>
            <a:off x="5918123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enorite" pitchFamily="2" charset="0"/>
              </a:rPr>
              <a:t>3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6268C3-FA7D-2372-3F19-B4592441EA65}"/>
              </a:ext>
            </a:extLst>
          </p:cNvPr>
          <p:cNvSpPr/>
          <p:nvPr/>
        </p:nvSpPr>
        <p:spPr>
          <a:xfrm>
            <a:off x="7396495" y="2341651"/>
            <a:ext cx="1312309" cy="131230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7DF117-7F6A-D06F-75ED-A71E5356B3F7}"/>
              </a:ext>
            </a:extLst>
          </p:cNvPr>
          <p:cNvSpPr txBox="1"/>
          <p:nvPr/>
        </p:nvSpPr>
        <p:spPr>
          <a:xfrm>
            <a:off x="7877552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enorite" pitchFamily="2" charset="0"/>
              </a:rPr>
              <a:t>4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8CDD325-F572-B6A7-E7C1-9A240C1D2CF7}"/>
              </a:ext>
            </a:extLst>
          </p:cNvPr>
          <p:cNvSpPr/>
          <p:nvPr/>
        </p:nvSpPr>
        <p:spPr>
          <a:xfrm>
            <a:off x="9355924" y="2341651"/>
            <a:ext cx="1312309" cy="131230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B27927-CDFE-539E-9E1A-60A3F516C485}"/>
              </a:ext>
            </a:extLst>
          </p:cNvPr>
          <p:cNvSpPr txBox="1"/>
          <p:nvPr/>
        </p:nvSpPr>
        <p:spPr>
          <a:xfrm>
            <a:off x="9836981" y="2674641"/>
            <a:ext cx="350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enorite" pitchFamily="2" charset="0"/>
              </a:rPr>
              <a:t>5</a:t>
            </a:r>
          </a:p>
        </p:txBody>
      </p:sp>
      <p:pic>
        <p:nvPicPr>
          <p:cNvPr id="2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441524F-6F36-D674-5150-DA1A70CFE2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5333346" y="5275488"/>
            <a:ext cx="609600" cy="609600"/>
          </a:xfrm>
          <a:prstGeom prst="rect">
            <a:avLst/>
          </a:prstGeom>
        </p:spPr>
      </p:pic>
      <p:pic>
        <p:nvPicPr>
          <p:cNvPr id="2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243164A-6FF2-A735-899B-59F4BB8F7CA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3478467" y="5143123"/>
            <a:ext cx="609600" cy="609600"/>
          </a:xfrm>
          <a:prstGeom prst="rect">
            <a:avLst/>
          </a:prstGeom>
        </p:spPr>
      </p:pic>
      <p:pic>
        <p:nvPicPr>
          <p:cNvPr id="2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3C644DB-5974-3A44-E524-073EA0A94BB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7312194" y="5143123"/>
            <a:ext cx="609600" cy="609600"/>
          </a:xfrm>
          <a:prstGeom prst="rect">
            <a:avLst/>
          </a:prstGeom>
        </p:spPr>
      </p:pic>
      <p:pic>
        <p:nvPicPr>
          <p:cNvPr id="2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5E8A34C-F7ED-6DCD-33C0-2E85D6FBFD9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9227381" y="5143123"/>
            <a:ext cx="609600" cy="609600"/>
          </a:xfrm>
          <a:prstGeom prst="rect">
            <a:avLst/>
          </a:prstGeom>
        </p:spPr>
      </p:pic>
      <p:pic>
        <p:nvPicPr>
          <p:cNvPr id="2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6DF746B-D217-366F-0671-186799E51565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608307" y="51431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209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94"/>
    </mc:Choice>
    <mc:Fallback>
      <p:transition spd="slow" advTm="46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56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375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569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9447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6635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6082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414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222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213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5AC02-CF1A-0431-214A-EBAC8B626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53412-4713-1798-F3F7-D73C8E923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Efficacious solution for treatment of deep partial thickness burns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Reduces the need for autografting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Provides durable wound closure by 3 months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03C5C-098E-077C-80DD-467F46F33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StrataGraft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2924C-4D7C-994A-B224-65B2E8DD91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2AF2922-6E81-F2DA-ECC1-3A893729A3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8130" y="445505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292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48"/>
    </mc:Choice>
    <mc:Fallback>
      <p:transition spd="slow" advTm="22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6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E9DA-D83A-8C27-8F90-093184B96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C9215-F7DB-BA93-999D-B3E03E54D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2" y="1944896"/>
            <a:ext cx="9779182" cy="4411454"/>
          </a:xfrm>
        </p:spPr>
        <p:txBody>
          <a:bodyPr/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World Health Organization (2018) Burns. Accessed from: </a:t>
            </a:r>
            <a:r>
              <a:rPr lang="en-US" sz="14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https://www.who.int/news-room/fact-sheets/detail/burns</a:t>
            </a:r>
            <a:endParaRPr lang="en-US" sz="1400" u="none" strike="noStrike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UVA Health. Skin Graft. (2002) Accessed from: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https://uvahealth.com/services/plastic-surgery/skin-graft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Poranki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D, Goodwin C, Van Dyke M. Assessment of Deep Partial Thickness Burn Treatment with Keratin Biomaterial Hydrogels in a Swine Model. Biomed Res Int. 2016;2016:1803912.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10.1155/2016/1803912.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Epub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2016 Nov 29. PMID: 28025638; PMCID: PMC5153489.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Vericel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Corporation. (2022) Using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Epicel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Accessed from: </a:t>
            </a:r>
            <a:r>
              <a:rPr lang="en-US" sz="1400" u="none" strike="noStrike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https://www.epicel.com/treatment-with-epicel.html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Dhasmana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et.al. (2018) Skin Tissue Engineering: Principles and Advances. Journal of Dermatology and Skin care. Accessed from: Skin-Tissue-Engineering- Principles-and-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Advances.phttp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://article.scholarena.co/Skin-Tissue-Engineering-Principles-and-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Advances.pdfdf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(scholarena.co)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Integra </a:t>
            </a:r>
            <a:r>
              <a:rPr lang="en-US" sz="1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LifeSciences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. (2022) Integra Dermal Regeneration Template.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Accessed from: 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https://www.integralife.com/integra-dermal-regeneration-template/product/wound-reconstruction-care-inpatient-acute-or-integra-dermal-regeneration-template</a:t>
            </a:r>
            <a:endParaRPr lang="en-US" sz="1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Regenicin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. About </a:t>
            </a:r>
            <a:r>
              <a:rPr lang="en-US" sz="1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Regenicin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. Accessed </a:t>
            </a:r>
            <a:r>
              <a:rPr lang="en-US" sz="1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frim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http://www.regenicin.com/Investor-Relations/pdf/factsheet.pdf</a:t>
            </a:r>
            <a:endParaRPr lang="en-US" sz="1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Mallinckrodt (2021) </a:t>
            </a:r>
            <a:r>
              <a:rPr lang="en-US" sz="1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StrataGraft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. Efficacy. Available from: 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https://www.stratagraft.com/efficacy/</a:t>
            </a:r>
            <a:endParaRPr lang="en-US" sz="1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Mallinckrodt (2021) </a:t>
            </a:r>
            <a:r>
              <a:rPr lang="en-US" sz="1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StrataGraft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. About </a:t>
            </a:r>
            <a:r>
              <a:rPr lang="en-US" sz="1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StrataGraft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. Available from: 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https://www.stratagraft.com/about/</a:t>
            </a:r>
            <a:endParaRPr lang="en-US" sz="1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Mallinckrodt (2021) </a:t>
            </a:r>
            <a:r>
              <a:rPr lang="en-US" sz="1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StrataGraft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. A quick reference guide to workflow integration. Available from: 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https://www.stratagraft.com/assets/pdfs/StrataGraft-workflow-integration-guide.pdf</a:t>
            </a:r>
            <a:endParaRPr lang="en-US" sz="1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StrataGraft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. Package insert. </a:t>
            </a:r>
            <a:r>
              <a:rPr lang="en-US" sz="1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Stratatech</a:t>
            </a:r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 Corporation; 2021.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14268-71AE-F941-4692-9E32C641F4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400" dirty="0" err="1">
                <a:solidFill>
                  <a:schemeClr val="tx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StrataGraft</a:t>
            </a:r>
            <a:endParaRPr lang="en-US" sz="1400" dirty="0">
              <a:solidFill>
                <a:schemeClr val="tx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AF91F-D5FB-F13D-FAB6-BC8BAC8EB6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460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{5D7A1830-DC7D-43EB-8ED6-46E25C81565A}tf45331398_win32</Template>
  <TotalTime>2692</TotalTime>
  <Words>664</Words>
  <Application>Microsoft Office PowerPoint</Application>
  <PresentationFormat>Widescreen</PresentationFormat>
  <Paragraphs>93</Paragraphs>
  <Slides>10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Tenorite</vt:lpstr>
      <vt:lpstr>Office Theme</vt:lpstr>
      <vt:lpstr>StrataGraft</vt:lpstr>
      <vt:lpstr>Problem Description- Burns</vt:lpstr>
      <vt:lpstr>Available Solutions</vt:lpstr>
      <vt:lpstr>StrataGraft - Introduction</vt:lpstr>
      <vt:lpstr>StrataGraft - Composition</vt:lpstr>
      <vt:lpstr>StrataGraft – how it works</vt:lpstr>
      <vt:lpstr>StrataGraft - Evidence</vt:lpstr>
      <vt:lpstr>Conclusion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StrataGraft</dc:title>
  <dc:creator>Ashira Bindels</dc:creator>
  <cp:lastModifiedBy>Ashira Bindels</cp:lastModifiedBy>
  <cp:revision>1</cp:revision>
  <dcterms:created xsi:type="dcterms:W3CDTF">2022-12-05T02:20:01Z</dcterms:created>
  <dcterms:modified xsi:type="dcterms:W3CDTF">2022-12-06T23:12:43Z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